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66" r:id="rId3"/>
    <p:sldId id="265" r:id="rId4"/>
    <p:sldId id="278" r:id="rId5"/>
    <p:sldId id="257" r:id="rId6"/>
    <p:sldId id="268" r:id="rId7"/>
    <p:sldId id="270" r:id="rId8"/>
    <p:sldId id="269" r:id="rId9"/>
    <p:sldId id="258" r:id="rId10"/>
    <p:sldId id="267" r:id="rId11"/>
    <p:sldId id="279" r:id="rId12"/>
    <p:sldId id="280" r:id="rId13"/>
    <p:sldId id="281" r:id="rId14"/>
    <p:sldId id="283" r:id="rId15"/>
    <p:sldId id="290" r:id="rId16"/>
    <p:sldId id="264" r:id="rId17"/>
    <p:sldId id="261" r:id="rId18"/>
    <p:sldId id="259" r:id="rId19"/>
    <p:sldId id="262" r:id="rId20"/>
    <p:sldId id="260" r:id="rId21"/>
    <p:sldId id="263" r:id="rId22"/>
    <p:sldId id="282" r:id="rId23"/>
    <p:sldId id="271" r:id="rId24"/>
    <p:sldId id="286" r:id="rId25"/>
    <p:sldId id="285" r:id="rId26"/>
    <p:sldId id="272" r:id="rId27"/>
    <p:sldId id="273" r:id="rId28"/>
    <p:sldId id="274" r:id="rId29"/>
    <p:sldId id="289" r:id="rId30"/>
    <p:sldId id="276" r:id="rId31"/>
    <p:sldId id="288" r:id="rId32"/>
    <p:sldId id="287" r:id="rId33"/>
    <p:sldId id="275" r:id="rId34"/>
    <p:sldId id="277" r:id="rId35"/>
    <p:sldId id="284" r:id="rId36"/>
  </p:sldIdLst>
  <p:sldSz cx="9906000" cy="6858000" type="A4"/>
  <p:notesSz cx="9144000" cy="6858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82" d="100"/>
          <a:sy n="82" d="100"/>
        </p:scale>
        <p:origin x="1277" y="48"/>
      </p:cViewPr>
      <p:guideLst>
        <p:guide orient="horz" pos="2160"/>
        <p:guide pos="31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1" qsCatId="3D" csTypeId="urn:microsoft.com/office/officeart/2005/8/colors/accent0_1" csCatId="mainScheme" phldr="1"/>
      <dgm:spPr/>
      <dgm:t>
        <a:bodyPr/>
        <a:lstStyle/>
        <a:p>
          <a:pPr rtl="1"/>
          <a:endParaRPr lang="fa-IR"/>
        </a:p>
      </dgm:t>
    </dgm:pt>
    <dgm:pt modelId="{9469718A-0274-4C65-B392-4B850137DBEF}">
      <dgm:prSet phldrT="[Text]" custT="1"/>
      <dgm:spPr>
        <a:xfrm>
          <a:off x="531498" y="810628"/>
          <a:ext cx="1461621" cy="868114"/>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2000" b="1" u="none" dirty="0">
              <a:solidFill>
                <a:sysClr val="windowText" lastClr="000000">
                  <a:hueOff val="0"/>
                  <a:satOff val="0"/>
                  <a:lumOff val="0"/>
                  <a:alphaOff val="0"/>
                </a:sys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xfrm>
          <a:off x="2214577" y="1094094"/>
          <a:ext cx="1727370" cy="868114"/>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2000" b="1" u="none" dirty="0">
              <a:solidFill>
                <a:sysClr val="windowText" lastClr="000000">
                  <a:hueOff val="0"/>
                  <a:satOff val="0"/>
                  <a:lumOff val="0"/>
                  <a:alphaOff val="0"/>
                </a:sys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dgm:pt>
  </dgm:ptLst>
  <dgm:cxnLst>
    <dgm:cxn modelId="{210EED33-262D-4EB1-95DB-1D7B9B8374D3}" srcId="{9FD3C893-1B13-4613-9345-8BDE4579475A}" destId="{9469718A-0274-4C65-B392-4B850137DBEF}" srcOrd="0" destOrd="0" parTransId="{8397024A-FBE6-4D5E-BF03-8FF59DB8B821}" sibTransId="{1B510389-9DC0-4CCB-8865-5F5C2C5D7B18}"/>
    <dgm:cxn modelId="{C7FEEC56-6EBA-49ED-A981-06005E18F38B}" type="presOf" srcId="{9FD3C893-1B13-4613-9345-8BDE4579475A}" destId="{AF703386-69BE-487B-96E4-23995EA5E762}" srcOrd="0" destOrd="0" presId="urn:microsoft.com/office/officeart/2005/8/layout/arrow6"/>
    <dgm:cxn modelId="{F973789B-C5F0-420F-AFD3-662E90AAE662}" type="presOf" srcId="{9469718A-0274-4C65-B392-4B850137DBEF}" destId="{2A5B3550-62F1-4A64-B85C-D216158C9587}" srcOrd="0" destOrd="0" presId="urn:microsoft.com/office/officeart/2005/8/layout/arrow6"/>
    <dgm:cxn modelId="{886242E0-D344-4644-ADA4-36A7B3172C2A}" type="presOf" srcId="{1B1C021E-9411-47F4-B3EC-4578D147415C}" destId="{DAA5A12A-8D0F-47AD-8374-B8BC05F7A7F7}" srcOrd="0" destOrd="0" presId="urn:microsoft.com/office/officeart/2005/8/layout/arrow6"/>
    <dgm:cxn modelId="{589F8BE9-E9FF-46EA-99F1-F6FF67CA422B}" srcId="{9FD3C893-1B13-4613-9345-8BDE4579475A}" destId="{1B1C021E-9411-47F4-B3EC-4578D147415C}" srcOrd="1" destOrd="0" parTransId="{07D012E0-3181-4EE6-9262-1783F71DF524}" sibTransId="{3FB1C799-0486-49D0-8B15-CB87194CCC2A}"/>
    <dgm:cxn modelId="{809393B2-1B7A-4540-B1B4-0BC18C6ACE54}" type="presParOf" srcId="{AF703386-69BE-487B-96E4-23995EA5E762}" destId="{B332473E-7024-470E-B8DF-029C240F4365}" srcOrd="0" destOrd="0" presId="urn:microsoft.com/office/officeart/2005/8/layout/arrow6"/>
    <dgm:cxn modelId="{0F94FD27-3FBB-47B0-9AA0-A5F77426134A}" type="presParOf" srcId="{AF703386-69BE-487B-96E4-23995EA5E762}" destId="{2A5B3550-62F1-4A64-B85C-D216158C9587}" srcOrd="1" destOrd="0" presId="urn:microsoft.com/office/officeart/2005/8/layout/arrow6"/>
    <dgm:cxn modelId="{B3092792-F58A-44AF-A6C2-0CDED7665CC6}"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9" qsCatId="3D" csTypeId="urn:microsoft.com/office/officeart/2005/8/colors/accent0_1" csCatId="mainScheme" phldr="1"/>
      <dgm:spPr>
        <a:scene3d>
          <a:camera prst="orthographicFront">
            <a:rot lat="0" lon="10800000" rev="0"/>
          </a:camera>
          <a:lightRig rig="threePt" dir="t"/>
        </a:scene3d>
      </dgm:spPr>
      <dgm:t>
        <a:bodyPr/>
        <a:lstStyle/>
        <a:p>
          <a:pPr rtl="1"/>
          <a:endParaRPr lang="fa-IR"/>
        </a:p>
      </dgm:t>
    </dgm:pt>
    <dgm:pt modelId="{9469718A-0274-4C65-B392-4B850137DBEF}">
      <dgm:prSet phldrT="[Text]" custT="1"/>
      <dgm:spPr>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gm:spPr>
      <dgm:t>
        <a:bodyPr>
          <a:flatTx/>
        </a:bodyPr>
        <a:lstStyle/>
        <a:p>
          <a:pPr rtl="1"/>
          <a:r>
            <a:rPr lang="fa-IR" sz="1000" b="1" u="none" dirty="0">
              <a:solidFill>
                <a:schemeClr val="accent1">
                  <a:lumMod val="75000"/>
                </a:scheme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solidFill>
          <a:schemeClr val="tx1"/>
        </a:solid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gm:spPr>
      <dgm:t>
        <a:bodyPr>
          <a:flatTx/>
        </a:bodyPr>
        <a:lstStyle/>
        <a:p>
          <a:pPr rtl="1"/>
          <a:r>
            <a:rPr lang="fa-IR" sz="1000" b="1" u="none" dirty="0">
              <a:solidFill>
                <a:sysClr val="windowText" lastClr="000000">
                  <a:hueOff val="0"/>
                  <a:satOff val="0"/>
                  <a:lumOff val="0"/>
                  <a:alphaOff val="0"/>
                </a:sys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rot lat="0" lon="10800000" rev="0"/>
          </a:camera>
          <a:lightRig rig="threePt" dir="t"/>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a:xfrm>
          <a:off x="531498" y="810628"/>
          <a:ext cx="1461621" cy="868114"/>
        </a:xfrm>
        <a:prstGeom prst="rect">
          <a:avLst/>
        </a:prstGeom>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a:xfrm>
          <a:off x="2214577" y="1094094"/>
          <a:ext cx="1727370" cy="868114"/>
        </a:xfrm>
        <a:prstGeom prst="rect">
          <a:avLst/>
        </a:prstGeom>
      </dgm:spPr>
    </dgm:pt>
  </dgm:ptLst>
  <dgm:cxnLst>
    <dgm:cxn modelId="{C00ACD31-6B19-432B-9B7D-F825F6BB273B}" type="presOf" srcId="{1B1C021E-9411-47F4-B3EC-4578D147415C}" destId="{DAA5A12A-8D0F-47AD-8374-B8BC05F7A7F7}" srcOrd="0" destOrd="0" presId="urn:microsoft.com/office/officeart/2005/8/layout/arrow6"/>
    <dgm:cxn modelId="{210EED33-262D-4EB1-95DB-1D7B9B8374D3}" srcId="{9FD3C893-1B13-4613-9345-8BDE4579475A}" destId="{9469718A-0274-4C65-B392-4B850137DBEF}" srcOrd="0" destOrd="0" parTransId="{8397024A-FBE6-4D5E-BF03-8FF59DB8B821}" sibTransId="{1B510389-9DC0-4CCB-8865-5F5C2C5D7B18}"/>
    <dgm:cxn modelId="{DC37B959-0B6D-4EDD-A8EB-7BD9062E2107}" type="presOf" srcId="{9FD3C893-1B13-4613-9345-8BDE4579475A}" destId="{AF703386-69BE-487B-96E4-23995EA5E762}" srcOrd="0" destOrd="0" presId="urn:microsoft.com/office/officeart/2005/8/layout/arrow6"/>
    <dgm:cxn modelId="{4DDF2A80-99AA-4C0E-A04F-A66AA08DD792}" type="presOf" srcId="{9469718A-0274-4C65-B392-4B850137DBEF}" destId="{2A5B3550-62F1-4A64-B85C-D216158C9587}" srcOrd="0" destOrd="0" presId="urn:microsoft.com/office/officeart/2005/8/layout/arrow6"/>
    <dgm:cxn modelId="{589F8BE9-E9FF-46EA-99F1-F6FF67CA422B}" srcId="{9FD3C893-1B13-4613-9345-8BDE4579475A}" destId="{1B1C021E-9411-47F4-B3EC-4578D147415C}" srcOrd="1" destOrd="0" parTransId="{07D012E0-3181-4EE6-9262-1783F71DF524}" sibTransId="{3FB1C799-0486-49D0-8B15-CB87194CCC2A}"/>
    <dgm:cxn modelId="{B16B2FDC-5757-4944-84B2-995A5DEAB946}" type="presParOf" srcId="{AF703386-69BE-487B-96E4-23995EA5E762}" destId="{B332473E-7024-470E-B8DF-029C240F4365}" srcOrd="0" destOrd="0" presId="urn:microsoft.com/office/officeart/2005/8/layout/arrow6"/>
    <dgm:cxn modelId="{4AF413C9-6CF6-44FB-A2AD-A385E4863254}" type="presParOf" srcId="{AF703386-69BE-487B-96E4-23995EA5E762}" destId="{2A5B3550-62F1-4A64-B85C-D216158C9587}" srcOrd="1" destOrd="0" presId="urn:microsoft.com/office/officeart/2005/8/layout/arrow6"/>
    <dgm:cxn modelId="{4D4945B9-61BB-4424-8A1E-C09C4B670B4D}"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10" qsCatId="3D" csTypeId="urn:microsoft.com/office/officeart/2005/8/colors/accent0_1" csCatId="mainScheme" phldr="1"/>
      <dgm:spPr>
        <a:scene3d>
          <a:camera prst="orthographicFront">
            <a:rot lat="0" lon="10800000" rev="0"/>
          </a:camera>
          <a:lightRig rig="threePt" dir="t"/>
        </a:scene3d>
      </dgm:spPr>
      <dgm:t>
        <a:bodyPr/>
        <a:lstStyle/>
        <a:p>
          <a:pPr rtl="1"/>
          <a:endParaRPr lang="fa-IR"/>
        </a:p>
      </dgm:t>
    </dgm:pt>
    <dgm:pt modelId="{9469718A-0274-4C65-B392-4B850137DBEF}">
      <dgm:prSet phldrT="[Text]" custT="1"/>
      <dgm:spPr>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gm:spPr>
      <dgm:t>
        <a:bodyPr>
          <a:flatTx/>
        </a:bodyPr>
        <a:lstStyle/>
        <a:p>
          <a:pPr rtl="1"/>
          <a:r>
            <a:rPr lang="fa-IR" sz="1000" b="1" u="none" dirty="0">
              <a:solidFill>
                <a:schemeClr val="accent1">
                  <a:lumMod val="75000"/>
                </a:scheme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solidFill>
          <a:schemeClr val="tx1"/>
        </a:solid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gm:spPr>
      <dgm:t>
        <a:bodyPr>
          <a:flatTx/>
        </a:bodyPr>
        <a:lstStyle/>
        <a:p>
          <a:pPr rtl="1"/>
          <a:r>
            <a:rPr lang="fa-IR" sz="1000" b="1" u="none" dirty="0">
              <a:solidFill>
                <a:sysClr val="windowText" lastClr="000000">
                  <a:hueOff val="0"/>
                  <a:satOff val="0"/>
                  <a:lumOff val="0"/>
                  <a:alphaOff val="0"/>
                </a:sys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rot lat="0" lon="10800000" rev="0"/>
          </a:camera>
          <a:lightRig rig="threePt" dir="t"/>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a:xfrm>
          <a:off x="531498" y="810628"/>
          <a:ext cx="1461621" cy="868114"/>
        </a:xfrm>
        <a:prstGeom prst="rect">
          <a:avLst/>
        </a:prstGeom>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a:xfrm>
          <a:off x="2214577" y="1094094"/>
          <a:ext cx="1727370" cy="868114"/>
        </a:xfrm>
        <a:prstGeom prst="rect">
          <a:avLst/>
        </a:prstGeom>
      </dgm:spPr>
    </dgm:pt>
  </dgm:ptLst>
  <dgm:cxnLst>
    <dgm:cxn modelId="{210EED33-262D-4EB1-95DB-1D7B9B8374D3}" srcId="{9FD3C893-1B13-4613-9345-8BDE4579475A}" destId="{9469718A-0274-4C65-B392-4B850137DBEF}" srcOrd="0" destOrd="0" parTransId="{8397024A-FBE6-4D5E-BF03-8FF59DB8B821}" sibTransId="{1B510389-9DC0-4CCB-8865-5F5C2C5D7B18}"/>
    <dgm:cxn modelId="{2429EC52-D2F6-424A-ACE9-E1AEA0D6CDB8}" type="presOf" srcId="{9469718A-0274-4C65-B392-4B850137DBEF}" destId="{2A5B3550-62F1-4A64-B85C-D216158C9587}" srcOrd="0" destOrd="0" presId="urn:microsoft.com/office/officeart/2005/8/layout/arrow6"/>
    <dgm:cxn modelId="{0D9E4F86-1EC5-4B1E-8D56-90AC6F390AAB}" type="presOf" srcId="{9FD3C893-1B13-4613-9345-8BDE4579475A}" destId="{AF703386-69BE-487B-96E4-23995EA5E762}" srcOrd="0" destOrd="0" presId="urn:microsoft.com/office/officeart/2005/8/layout/arrow6"/>
    <dgm:cxn modelId="{759660AF-4159-4385-B1BC-71F2B9E8B928}" type="presOf" srcId="{1B1C021E-9411-47F4-B3EC-4578D147415C}" destId="{DAA5A12A-8D0F-47AD-8374-B8BC05F7A7F7}" srcOrd="0" destOrd="0" presId="urn:microsoft.com/office/officeart/2005/8/layout/arrow6"/>
    <dgm:cxn modelId="{589F8BE9-E9FF-46EA-99F1-F6FF67CA422B}" srcId="{9FD3C893-1B13-4613-9345-8BDE4579475A}" destId="{1B1C021E-9411-47F4-B3EC-4578D147415C}" srcOrd="1" destOrd="0" parTransId="{07D012E0-3181-4EE6-9262-1783F71DF524}" sibTransId="{3FB1C799-0486-49D0-8B15-CB87194CCC2A}"/>
    <dgm:cxn modelId="{338072FE-013F-430B-BE5E-B1E78914976D}" type="presParOf" srcId="{AF703386-69BE-487B-96E4-23995EA5E762}" destId="{B332473E-7024-470E-B8DF-029C240F4365}" srcOrd="0" destOrd="0" presId="urn:microsoft.com/office/officeart/2005/8/layout/arrow6"/>
    <dgm:cxn modelId="{E1CA7A1C-F92B-410B-B083-AAD5021519B2}" type="presParOf" srcId="{AF703386-69BE-487B-96E4-23995EA5E762}" destId="{2A5B3550-62F1-4A64-B85C-D216158C9587}" srcOrd="1" destOrd="0" presId="urn:microsoft.com/office/officeart/2005/8/layout/arrow6"/>
    <dgm:cxn modelId="{FA4FF0D2-0AE8-4C0D-9D0B-084DCB6BAA36}"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11" qsCatId="3D" csTypeId="urn:microsoft.com/office/officeart/2005/8/colors/accent0_1" csCatId="mainScheme" phldr="1"/>
      <dgm:spPr>
        <a:scene3d>
          <a:camera prst="orthographicFront">
            <a:rot lat="0" lon="10800000" rev="0"/>
          </a:camera>
          <a:lightRig rig="threePt" dir="t"/>
        </a:scene3d>
      </dgm:spPr>
      <dgm:t>
        <a:bodyPr/>
        <a:lstStyle/>
        <a:p>
          <a:pPr rtl="1"/>
          <a:endParaRPr lang="fa-IR"/>
        </a:p>
      </dgm:t>
    </dgm:pt>
    <dgm:pt modelId="{9469718A-0274-4C65-B392-4B850137DBEF}">
      <dgm:prSet phldrT="[Text]" custT="1"/>
      <dgm:spPr>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gm:spPr>
      <dgm:t>
        <a:bodyPr>
          <a:flatTx/>
        </a:bodyPr>
        <a:lstStyle/>
        <a:p>
          <a:pPr rtl="1"/>
          <a:r>
            <a:rPr lang="fa-IR" sz="1000" b="1" u="none" dirty="0">
              <a:solidFill>
                <a:schemeClr val="accent1">
                  <a:lumMod val="75000"/>
                </a:scheme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solidFill>
          <a:schemeClr val="tx1"/>
        </a:solid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gm:spPr>
      <dgm:t>
        <a:bodyPr>
          <a:flatTx/>
        </a:bodyPr>
        <a:lstStyle/>
        <a:p>
          <a:pPr rtl="1"/>
          <a:r>
            <a:rPr lang="fa-IR" sz="1000" b="1" u="none" dirty="0">
              <a:solidFill>
                <a:sysClr val="windowText" lastClr="000000">
                  <a:hueOff val="0"/>
                  <a:satOff val="0"/>
                  <a:lumOff val="0"/>
                  <a:alphaOff val="0"/>
                </a:sys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rot lat="0" lon="10800000" rev="0"/>
          </a:camera>
          <a:lightRig rig="threePt" dir="t"/>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a:xfrm>
          <a:off x="531498" y="810628"/>
          <a:ext cx="1461621" cy="868114"/>
        </a:xfrm>
        <a:prstGeom prst="rect">
          <a:avLst/>
        </a:prstGeom>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a:xfrm>
          <a:off x="2214577" y="1094094"/>
          <a:ext cx="1727370" cy="868114"/>
        </a:xfrm>
        <a:prstGeom prst="rect">
          <a:avLst/>
        </a:prstGeom>
      </dgm:spPr>
    </dgm:pt>
  </dgm:ptLst>
  <dgm:cxnLst>
    <dgm:cxn modelId="{AA2ACF1E-1F99-4BC4-BB70-16BE151B0F8E}" type="presOf" srcId="{9FD3C893-1B13-4613-9345-8BDE4579475A}" destId="{AF703386-69BE-487B-96E4-23995EA5E762}" srcOrd="0" destOrd="0" presId="urn:microsoft.com/office/officeart/2005/8/layout/arrow6"/>
    <dgm:cxn modelId="{210EED33-262D-4EB1-95DB-1D7B9B8374D3}" srcId="{9FD3C893-1B13-4613-9345-8BDE4579475A}" destId="{9469718A-0274-4C65-B392-4B850137DBEF}" srcOrd="0" destOrd="0" parTransId="{8397024A-FBE6-4D5E-BF03-8FF59DB8B821}" sibTransId="{1B510389-9DC0-4CCB-8865-5F5C2C5D7B18}"/>
    <dgm:cxn modelId="{705F5570-3CB9-4623-9000-3B8711C33EE0}" type="presOf" srcId="{1B1C021E-9411-47F4-B3EC-4578D147415C}" destId="{DAA5A12A-8D0F-47AD-8374-B8BC05F7A7F7}" srcOrd="0" destOrd="0" presId="urn:microsoft.com/office/officeart/2005/8/layout/arrow6"/>
    <dgm:cxn modelId="{9125B3C9-D79B-42B8-8363-CD72216E0C4C}" type="presOf" srcId="{9469718A-0274-4C65-B392-4B850137DBEF}" destId="{2A5B3550-62F1-4A64-B85C-D216158C9587}" srcOrd="0" destOrd="0" presId="urn:microsoft.com/office/officeart/2005/8/layout/arrow6"/>
    <dgm:cxn modelId="{589F8BE9-E9FF-46EA-99F1-F6FF67CA422B}" srcId="{9FD3C893-1B13-4613-9345-8BDE4579475A}" destId="{1B1C021E-9411-47F4-B3EC-4578D147415C}" srcOrd="1" destOrd="0" parTransId="{07D012E0-3181-4EE6-9262-1783F71DF524}" sibTransId="{3FB1C799-0486-49D0-8B15-CB87194CCC2A}"/>
    <dgm:cxn modelId="{E5191308-BBA3-4892-9251-082077323175}" type="presParOf" srcId="{AF703386-69BE-487B-96E4-23995EA5E762}" destId="{B332473E-7024-470E-B8DF-029C240F4365}" srcOrd="0" destOrd="0" presId="urn:microsoft.com/office/officeart/2005/8/layout/arrow6"/>
    <dgm:cxn modelId="{7AC0584F-8163-4440-A6E1-F0341087352E}" type="presParOf" srcId="{AF703386-69BE-487B-96E4-23995EA5E762}" destId="{2A5B3550-62F1-4A64-B85C-D216158C9587}" srcOrd="1" destOrd="0" presId="urn:microsoft.com/office/officeart/2005/8/layout/arrow6"/>
    <dgm:cxn modelId="{D3A6B61F-8EA0-4A5D-988B-7F594D54B73E}"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12" qsCatId="3D" csTypeId="urn:microsoft.com/office/officeart/2005/8/colors/accent0_1" csCatId="mainScheme" phldr="1"/>
      <dgm:spPr>
        <a:scene3d>
          <a:camera prst="orthographicFront">
            <a:rot lat="0" lon="10800000" rev="0"/>
          </a:camera>
          <a:lightRig rig="threePt" dir="t"/>
        </a:scene3d>
      </dgm:spPr>
      <dgm:t>
        <a:bodyPr/>
        <a:lstStyle/>
        <a:p>
          <a:pPr rtl="1"/>
          <a:endParaRPr lang="fa-IR"/>
        </a:p>
      </dgm:t>
    </dgm:pt>
    <dgm:pt modelId="{9469718A-0274-4C65-B392-4B850137DBEF}">
      <dgm:prSet phldrT="[Text]" custT="1"/>
      <dgm:spPr>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gm:spPr>
      <dgm:t>
        <a:bodyPr>
          <a:flatTx/>
        </a:bodyPr>
        <a:lstStyle/>
        <a:p>
          <a:pPr rtl="1"/>
          <a:r>
            <a:rPr lang="fa-IR" sz="1000" b="1" u="none" dirty="0">
              <a:solidFill>
                <a:schemeClr val="accent1">
                  <a:lumMod val="75000"/>
                </a:scheme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solidFill>
          <a:schemeClr val="tx1"/>
        </a:solid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gm:spPr>
      <dgm:t>
        <a:bodyPr>
          <a:flatTx/>
        </a:bodyPr>
        <a:lstStyle/>
        <a:p>
          <a:pPr rtl="1"/>
          <a:r>
            <a:rPr lang="fa-IR" sz="1000" b="1" u="none" dirty="0">
              <a:solidFill>
                <a:sysClr val="windowText" lastClr="000000">
                  <a:hueOff val="0"/>
                  <a:satOff val="0"/>
                  <a:lumOff val="0"/>
                  <a:alphaOff val="0"/>
                </a:sys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rot lat="0" lon="10800000" rev="0"/>
          </a:camera>
          <a:lightRig rig="threePt" dir="t"/>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a:xfrm>
          <a:off x="531498" y="810628"/>
          <a:ext cx="1461621" cy="868114"/>
        </a:xfrm>
        <a:prstGeom prst="rect">
          <a:avLst/>
        </a:prstGeom>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a:xfrm>
          <a:off x="2214577" y="1094094"/>
          <a:ext cx="1727370" cy="868114"/>
        </a:xfrm>
        <a:prstGeom prst="rect">
          <a:avLst/>
        </a:prstGeom>
      </dgm:spPr>
    </dgm:pt>
  </dgm:ptLst>
  <dgm:cxnLst>
    <dgm:cxn modelId="{210EED33-262D-4EB1-95DB-1D7B9B8374D3}" srcId="{9FD3C893-1B13-4613-9345-8BDE4579475A}" destId="{9469718A-0274-4C65-B392-4B850137DBEF}" srcOrd="0" destOrd="0" parTransId="{8397024A-FBE6-4D5E-BF03-8FF59DB8B821}" sibTransId="{1B510389-9DC0-4CCB-8865-5F5C2C5D7B18}"/>
    <dgm:cxn modelId="{D2E68F50-EB55-457E-BAA6-BC984FDA8EC1}" type="presOf" srcId="{1B1C021E-9411-47F4-B3EC-4578D147415C}" destId="{DAA5A12A-8D0F-47AD-8374-B8BC05F7A7F7}" srcOrd="0" destOrd="0" presId="urn:microsoft.com/office/officeart/2005/8/layout/arrow6"/>
    <dgm:cxn modelId="{4A22FDA0-064F-45AD-AC64-A713767C3762}" type="presOf" srcId="{9FD3C893-1B13-4613-9345-8BDE4579475A}" destId="{AF703386-69BE-487B-96E4-23995EA5E762}" srcOrd="0" destOrd="0" presId="urn:microsoft.com/office/officeart/2005/8/layout/arrow6"/>
    <dgm:cxn modelId="{589F8BE9-E9FF-46EA-99F1-F6FF67CA422B}" srcId="{9FD3C893-1B13-4613-9345-8BDE4579475A}" destId="{1B1C021E-9411-47F4-B3EC-4578D147415C}" srcOrd="1" destOrd="0" parTransId="{07D012E0-3181-4EE6-9262-1783F71DF524}" sibTransId="{3FB1C799-0486-49D0-8B15-CB87194CCC2A}"/>
    <dgm:cxn modelId="{87904BED-C246-403F-ADB0-85496CDD87FC}" type="presOf" srcId="{9469718A-0274-4C65-B392-4B850137DBEF}" destId="{2A5B3550-62F1-4A64-B85C-D216158C9587}" srcOrd="0" destOrd="0" presId="urn:microsoft.com/office/officeart/2005/8/layout/arrow6"/>
    <dgm:cxn modelId="{616F745D-AE21-4FF3-8010-2D5D2015DF93}" type="presParOf" srcId="{AF703386-69BE-487B-96E4-23995EA5E762}" destId="{B332473E-7024-470E-B8DF-029C240F4365}" srcOrd="0" destOrd="0" presId="urn:microsoft.com/office/officeart/2005/8/layout/arrow6"/>
    <dgm:cxn modelId="{4ED50977-B8E6-4397-B6C1-BD21245386E3}" type="presParOf" srcId="{AF703386-69BE-487B-96E4-23995EA5E762}" destId="{2A5B3550-62F1-4A64-B85C-D216158C9587}" srcOrd="1" destOrd="0" presId="urn:microsoft.com/office/officeart/2005/8/layout/arrow6"/>
    <dgm:cxn modelId="{A50334EA-B06C-4956-BF58-0ECB858BDA9E}"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13" qsCatId="3D" csTypeId="urn:microsoft.com/office/officeart/2005/8/colors/accent0_1" csCatId="mainScheme" phldr="1"/>
      <dgm:spPr>
        <a:scene3d>
          <a:camera prst="orthographicFront">
            <a:rot lat="0" lon="10800000" rev="0"/>
          </a:camera>
          <a:lightRig rig="threePt" dir="t"/>
        </a:scene3d>
      </dgm:spPr>
      <dgm:t>
        <a:bodyPr/>
        <a:lstStyle/>
        <a:p>
          <a:pPr rtl="1"/>
          <a:endParaRPr lang="fa-IR"/>
        </a:p>
      </dgm:t>
    </dgm:pt>
    <dgm:pt modelId="{9469718A-0274-4C65-B392-4B850137DBEF}">
      <dgm:prSet phldrT="[Text]" custT="1"/>
      <dgm:spPr>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gm:spPr>
      <dgm:t>
        <a:bodyPr>
          <a:flatTx/>
        </a:bodyPr>
        <a:lstStyle/>
        <a:p>
          <a:pPr rtl="1"/>
          <a:r>
            <a:rPr lang="fa-IR" sz="1000" b="1" u="none" dirty="0">
              <a:solidFill>
                <a:schemeClr val="accent1">
                  <a:lumMod val="75000"/>
                </a:scheme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solidFill>
          <a:schemeClr val="tx1"/>
        </a:solid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gm:spPr>
      <dgm:t>
        <a:bodyPr>
          <a:flatTx/>
        </a:bodyPr>
        <a:lstStyle/>
        <a:p>
          <a:pPr rtl="1"/>
          <a:r>
            <a:rPr lang="fa-IR" sz="1000" b="1" u="none" dirty="0">
              <a:solidFill>
                <a:sysClr val="windowText" lastClr="000000">
                  <a:hueOff val="0"/>
                  <a:satOff val="0"/>
                  <a:lumOff val="0"/>
                  <a:alphaOff val="0"/>
                </a:sys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rot lat="0" lon="10800000" rev="0"/>
          </a:camera>
          <a:lightRig rig="threePt" dir="t"/>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a:xfrm>
          <a:off x="531498" y="810628"/>
          <a:ext cx="1461621" cy="868114"/>
        </a:xfrm>
        <a:prstGeom prst="rect">
          <a:avLst/>
        </a:prstGeom>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a:xfrm>
          <a:off x="2214577" y="1094094"/>
          <a:ext cx="1727370" cy="868114"/>
        </a:xfrm>
        <a:prstGeom prst="rect">
          <a:avLst/>
        </a:prstGeom>
      </dgm:spPr>
    </dgm:pt>
  </dgm:ptLst>
  <dgm:cxnLst>
    <dgm:cxn modelId="{C3BDCC0E-A6BC-41CC-B10D-2FE5C509A928}" type="presOf" srcId="{9FD3C893-1B13-4613-9345-8BDE4579475A}" destId="{AF703386-69BE-487B-96E4-23995EA5E762}" srcOrd="0" destOrd="0" presId="urn:microsoft.com/office/officeart/2005/8/layout/arrow6"/>
    <dgm:cxn modelId="{767B3218-4540-4AF1-809E-6B3DBDF689C4}" type="presOf" srcId="{9469718A-0274-4C65-B392-4B850137DBEF}" destId="{2A5B3550-62F1-4A64-B85C-D216158C9587}" srcOrd="0" destOrd="0" presId="urn:microsoft.com/office/officeart/2005/8/layout/arrow6"/>
    <dgm:cxn modelId="{493F4E19-536A-4F07-AF81-5C5D28968215}" type="presOf" srcId="{1B1C021E-9411-47F4-B3EC-4578D147415C}" destId="{DAA5A12A-8D0F-47AD-8374-B8BC05F7A7F7}" srcOrd="0" destOrd="0" presId="urn:microsoft.com/office/officeart/2005/8/layout/arrow6"/>
    <dgm:cxn modelId="{210EED33-262D-4EB1-95DB-1D7B9B8374D3}" srcId="{9FD3C893-1B13-4613-9345-8BDE4579475A}" destId="{9469718A-0274-4C65-B392-4B850137DBEF}" srcOrd="0" destOrd="0" parTransId="{8397024A-FBE6-4D5E-BF03-8FF59DB8B821}" sibTransId="{1B510389-9DC0-4CCB-8865-5F5C2C5D7B18}"/>
    <dgm:cxn modelId="{589F8BE9-E9FF-46EA-99F1-F6FF67CA422B}" srcId="{9FD3C893-1B13-4613-9345-8BDE4579475A}" destId="{1B1C021E-9411-47F4-B3EC-4578D147415C}" srcOrd="1" destOrd="0" parTransId="{07D012E0-3181-4EE6-9262-1783F71DF524}" sibTransId="{3FB1C799-0486-49D0-8B15-CB87194CCC2A}"/>
    <dgm:cxn modelId="{D97EB685-09E7-4BE7-828D-A3BF39A0F6B8}" type="presParOf" srcId="{AF703386-69BE-487B-96E4-23995EA5E762}" destId="{B332473E-7024-470E-B8DF-029C240F4365}" srcOrd="0" destOrd="0" presId="urn:microsoft.com/office/officeart/2005/8/layout/arrow6"/>
    <dgm:cxn modelId="{E65119AE-3FD1-436C-A4B4-2543A1E59717}" type="presParOf" srcId="{AF703386-69BE-487B-96E4-23995EA5E762}" destId="{2A5B3550-62F1-4A64-B85C-D216158C9587}" srcOrd="1" destOrd="0" presId="urn:microsoft.com/office/officeart/2005/8/layout/arrow6"/>
    <dgm:cxn modelId="{C58403BB-8CBC-42D9-B851-FB46954B1A4B}"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6DAF4CD-ED9D-4EFA-B7BA-48FE346E687F}" type="doc">
      <dgm:prSet loTypeId="urn:microsoft.com/office/officeart/2005/8/layout/bProcess4" loCatId="process" qsTypeId="urn:microsoft.com/office/officeart/2005/8/quickstyle/3d1" qsCatId="3D" csTypeId="urn:microsoft.com/office/officeart/2005/8/colors/accent1_5" csCatId="accent1" phldr="1"/>
      <dgm:spPr/>
      <dgm:t>
        <a:bodyPr/>
        <a:lstStyle/>
        <a:p>
          <a:pPr rtl="1"/>
          <a:endParaRPr lang="fa-IR"/>
        </a:p>
      </dgm:t>
    </dgm:pt>
    <dgm:pt modelId="{5A406BAA-1BB9-4615-B73D-29EF4BF5C55F}">
      <dgm:prSet phldrT="[Text]" custT="1"/>
      <dgm:spPr/>
      <dgm:t>
        <a:bodyPr/>
        <a:lstStyle/>
        <a:p>
          <a:pPr rtl="1"/>
          <a:r>
            <a:rPr lang="fa-IR" sz="1200" dirty="0">
              <a:solidFill>
                <a:schemeClr val="tx2"/>
              </a:solidFill>
              <a:cs typeface="B Homa" pitchFamily="2" charset="-78"/>
            </a:rPr>
            <a:t>بناهای یادمانی</a:t>
          </a:r>
          <a:endParaRPr lang="fa-IR" sz="1200" dirty="0">
            <a:cs typeface="B Homa" pitchFamily="2" charset="-78"/>
          </a:endParaRPr>
        </a:p>
      </dgm:t>
    </dgm:pt>
    <dgm:pt modelId="{FA4D8C93-5649-49FF-8888-83DC16A07CD2}" type="parTrans" cxnId="{5422901A-41E0-4EDF-A2B9-B5F3EA7124C5}">
      <dgm:prSet/>
      <dgm:spPr/>
      <dgm:t>
        <a:bodyPr/>
        <a:lstStyle/>
        <a:p>
          <a:pPr rtl="1"/>
          <a:endParaRPr lang="fa-IR"/>
        </a:p>
      </dgm:t>
    </dgm:pt>
    <dgm:pt modelId="{D853B9B4-7236-438C-BE85-95526146BCCA}" type="sibTrans" cxnId="{5422901A-41E0-4EDF-A2B9-B5F3EA7124C5}">
      <dgm:prSet/>
      <dgm:spPr/>
      <dgm:t>
        <a:bodyPr/>
        <a:lstStyle/>
        <a:p>
          <a:pPr rtl="1"/>
          <a:endParaRPr lang="fa-IR"/>
        </a:p>
      </dgm:t>
    </dgm:pt>
    <dgm:pt modelId="{E65EAADD-C785-4687-893D-24C65699E99C}">
      <dgm:prSet custT="1"/>
      <dgm:spPr/>
      <dgm:t>
        <a:bodyPr/>
        <a:lstStyle/>
        <a:p>
          <a:pPr rtl="1"/>
          <a:r>
            <a:rPr lang="fa-IR" sz="900">
              <a:solidFill>
                <a:schemeClr val="tx2"/>
              </a:solidFill>
              <a:cs typeface="B Homa" pitchFamily="2" charset="-78"/>
            </a:rPr>
            <a:t>مجسمه و تندیس به صورت حجم سه بعدی یا تراشیده شده ,نقش برجیته ,تندیس متحرک ,الکترونیکی ,نوری,تصویری ,انتزاعی و به هر شکل و از هر نوع ماده ای</a:t>
          </a:r>
          <a:endParaRPr lang="fa-IR" sz="900" dirty="0">
            <a:solidFill>
              <a:schemeClr val="tx2"/>
            </a:solidFill>
            <a:cs typeface="B Homa" pitchFamily="2" charset="-78"/>
          </a:endParaRPr>
        </a:p>
      </dgm:t>
    </dgm:pt>
    <dgm:pt modelId="{0DF48E2B-51CA-4079-8CD8-EDEE040A1239}" type="parTrans" cxnId="{2A663618-25FF-4E50-856A-D25CFC1E9B94}">
      <dgm:prSet/>
      <dgm:spPr/>
      <dgm:t>
        <a:bodyPr/>
        <a:lstStyle/>
        <a:p>
          <a:pPr rtl="1"/>
          <a:endParaRPr lang="fa-IR"/>
        </a:p>
      </dgm:t>
    </dgm:pt>
    <dgm:pt modelId="{3A8F88F0-58AC-470A-A050-1B1289BC12CA}" type="sibTrans" cxnId="{2A663618-25FF-4E50-856A-D25CFC1E9B94}">
      <dgm:prSet/>
      <dgm:spPr/>
      <dgm:t>
        <a:bodyPr/>
        <a:lstStyle/>
        <a:p>
          <a:pPr rtl="1"/>
          <a:endParaRPr lang="fa-IR"/>
        </a:p>
      </dgm:t>
    </dgm:pt>
    <dgm:pt modelId="{63E4F905-CCDB-46F9-875D-268C84B584A0}">
      <dgm:prSet custT="1"/>
      <dgm:spPr/>
      <dgm:t>
        <a:bodyPr/>
        <a:lstStyle/>
        <a:p>
          <a:pPr rtl="1"/>
          <a:r>
            <a:rPr lang="fa-IR" sz="1000" dirty="0">
              <a:solidFill>
                <a:schemeClr val="tx2"/>
              </a:solidFill>
              <a:cs typeface="B Homa" pitchFamily="2" charset="-78"/>
            </a:rPr>
            <a:t>موزاییکی شامل معرق کاری ,حکاکی ,کنده کاری و دیوار نگاری</a:t>
          </a:r>
        </a:p>
      </dgm:t>
    </dgm:pt>
    <dgm:pt modelId="{6197836D-3B3B-459E-99C7-78BBA9155F0A}" type="parTrans" cxnId="{A684EF37-3430-4611-9F07-96EE3B52EA5C}">
      <dgm:prSet/>
      <dgm:spPr/>
      <dgm:t>
        <a:bodyPr/>
        <a:lstStyle/>
        <a:p>
          <a:pPr rtl="1"/>
          <a:endParaRPr lang="fa-IR"/>
        </a:p>
      </dgm:t>
    </dgm:pt>
    <dgm:pt modelId="{323DDFCC-7460-401B-A425-0A0335DB152B}" type="sibTrans" cxnId="{A684EF37-3430-4611-9F07-96EE3B52EA5C}">
      <dgm:prSet/>
      <dgm:spPr/>
      <dgm:t>
        <a:bodyPr/>
        <a:lstStyle/>
        <a:p>
          <a:pPr rtl="1"/>
          <a:endParaRPr lang="fa-IR"/>
        </a:p>
      </dgm:t>
    </dgm:pt>
    <dgm:pt modelId="{61655A6E-778E-4AE7-B9FD-AD2630CE16EE}">
      <dgm:prSet custT="1"/>
      <dgm:spPr/>
      <dgm:t>
        <a:bodyPr/>
        <a:lstStyle/>
        <a:p>
          <a:pPr rtl="1"/>
          <a:r>
            <a:rPr lang="fa-IR" sz="1100">
              <a:solidFill>
                <a:schemeClr val="tx2"/>
              </a:solidFill>
              <a:cs typeface="B Homa" pitchFamily="2" charset="-78"/>
            </a:rPr>
            <a:t>آب در قالب آب نما , فواره و ...</a:t>
          </a:r>
          <a:endParaRPr lang="fa-IR" sz="1100" dirty="0">
            <a:solidFill>
              <a:schemeClr val="tx2"/>
            </a:solidFill>
            <a:cs typeface="B Homa" pitchFamily="2" charset="-78"/>
          </a:endParaRPr>
        </a:p>
      </dgm:t>
    </dgm:pt>
    <dgm:pt modelId="{1EF6CE59-EF60-4FEC-9690-11B79260ED21}" type="parTrans" cxnId="{A9BA4C4E-241A-4A7F-B4D3-F684D016EE4C}">
      <dgm:prSet/>
      <dgm:spPr/>
      <dgm:t>
        <a:bodyPr/>
        <a:lstStyle/>
        <a:p>
          <a:pPr rtl="1"/>
          <a:endParaRPr lang="fa-IR"/>
        </a:p>
      </dgm:t>
    </dgm:pt>
    <dgm:pt modelId="{77CF5BCE-0801-4537-9720-A3011517C432}" type="sibTrans" cxnId="{A9BA4C4E-241A-4A7F-B4D3-F684D016EE4C}">
      <dgm:prSet/>
      <dgm:spPr/>
      <dgm:t>
        <a:bodyPr/>
        <a:lstStyle/>
        <a:p>
          <a:pPr rtl="1"/>
          <a:endParaRPr lang="fa-IR"/>
        </a:p>
      </dgm:t>
    </dgm:pt>
    <dgm:pt modelId="{A3638663-2AAA-48FE-BF30-77D443950DB7}">
      <dgm:prSet/>
      <dgm:spPr/>
      <dgm:t>
        <a:bodyPr/>
        <a:lstStyle/>
        <a:p>
          <a:pPr rtl="1"/>
          <a:r>
            <a:rPr lang="fa-IR">
              <a:solidFill>
                <a:schemeClr val="tx2"/>
              </a:solidFill>
              <a:cs typeface="B Homa" pitchFamily="2" charset="-78"/>
            </a:rPr>
            <a:t>هنر های زیبای دست ساز به صورت سفالی ,الیافی,پارچه ای,چوبی ,فلزی ,پلاستیکی یا شیشه های رنگی</a:t>
          </a:r>
          <a:endParaRPr lang="fa-IR" dirty="0">
            <a:solidFill>
              <a:schemeClr val="tx2"/>
            </a:solidFill>
            <a:cs typeface="B Homa" pitchFamily="2" charset="-78"/>
          </a:endParaRPr>
        </a:p>
      </dgm:t>
    </dgm:pt>
    <dgm:pt modelId="{846ABB39-D5D7-4668-B3E7-F626CF65A017}" type="parTrans" cxnId="{C4562B39-018F-4728-9DE2-87F10862E98F}">
      <dgm:prSet/>
      <dgm:spPr/>
      <dgm:t>
        <a:bodyPr/>
        <a:lstStyle/>
        <a:p>
          <a:pPr rtl="1"/>
          <a:endParaRPr lang="fa-IR"/>
        </a:p>
      </dgm:t>
    </dgm:pt>
    <dgm:pt modelId="{15EF4D2E-5376-4FA5-8EA0-CEEF3301748B}" type="sibTrans" cxnId="{C4562B39-018F-4728-9DE2-87F10862E98F}">
      <dgm:prSet/>
      <dgm:spPr/>
      <dgm:t>
        <a:bodyPr/>
        <a:lstStyle/>
        <a:p>
          <a:pPr rtl="1"/>
          <a:endParaRPr lang="fa-IR"/>
        </a:p>
      </dgm:t>
    </dgm:pt>
    <dgm:pt modelId="{CFC7B296-2849-4EDA-9AA4-41F49DA9DF15}">
      <dgm:prSet custT="1"/>
      <dgm:spPr/>
      <dgm:t>
        <a:bodyPr/>
        <a:lstStyle/>
        <a:p>
          <a:pPr rtl="1"/>
          <a:r>
            <a:rPr lang="fa-IR" sz="1100">
              <a:solidFill>
                <a:schemeClr val="tx2"/>
              </a:solidFill>
              <a:cs typeface="B Homa" pitchFamily="2" charset="-78"/>
            </a:rPr>
            <a:t>هنرهای تصویری ترکیبی به صورت عکس ,فیلم یا تابلو های دیجیتالی</a:t>
          </a:r>
          <a:endParaRPr lang="fa-IR" sz="1100" dirty="0">
            <a:solidFill>
              <a:schemeClr val="tx2"/>
            </a:solidFill>
            <a:cs typeface="B Homa" pitchFamily="2" charset="-78"/>
          </a:endParaRPr>
        </a:p>
      </dgm:t>
    </dgm:pt>
    <dgm:pt modelId="{AA1742A3-F57A-4744-A4F4-1E256B2C2829}" type="parTrans" cxnId="{7A4C8C22-0E79-4FD2-9621-114AC4B3254F}">
      <dgm:prSet/>
      <dgm:spPr/>
      <dgm:t>
        <a:bodyPr/>
        <a:lstStyle/>
        <a:p>
          <a:pPr rtl="1"/>
          <a:endParaRPr lang="fa-IR"/>
        </a:p>
      </dgm:t>
    </dgm:pt>
    <dgm:pt modelId="{2B08FA21-A634-4553-8191-20F6906F2919}" type="sibTrans" cxnId="{7A4C8C22-0E79-4FD2-9621-114AC4B3254F}">
      <dgm:prSet/>
      <dgm:spPr/>
      <dgm:t>
        <a:bodyPr/>
        <a:lstStyle/>
        <a:p>
          <a:pPr rtl="1"/>
          <a:endParaRPr lang="fa-IR"/>
        </a:p>
      </dgm:t>
    </dgm:pt>
    <dgm:pt modelId="{C32E0DD2-3694-4585-92F6-BCE9EFD36BC0}">
      <dgm:prSet custT="1"/>
      <dgm:spPr/>
      <dgm:t>
        <a:bodyPr/>
        <a:lstStyle/>
        <a:p>
          <a:pPr rtl="1"/>
          <a:r>
            <a:rPr lang="fa-IR" sz="1050">
              <a:solidFill>
                <a:schemeClr val="tx2"/>
              </a:solidFill>
              <a:cs typeface="B Homa" pitchFamily="2" charset="-78"/>
            </a:rPr>
            <a:t>آثار اینیستالیشن(</a:t>
          </a:r>
          <a:r>
            <a:rPr lang="en-US" sz="1050">
              <a:solidFill>
                <a:schemeClr val="tx2"/>
              </a:solidFill>
              <a:cs typeface="B Homa" pitchFamily="2" charset="-78"/>
            </a:rPr>
            <a:t>installation</a:t>
          </a:r>
          <a:r>
            <a:rPr lang="fa-IR" sz="1050">
              <a:solidFill>
                <a:schemeClr val="tx2"/>
              </a:solidFill>
              <a:cs typeface="B Homa" pitchFamily="2" charset="-78"/>
            </a:rPr>
            <a:t> )</a:t>
          </a:r>
          <a:endParaRPr lang="fa-IR" sz="1050" dirty="0">
            <a:solidFill>
              <a:schemeClr val="tx2"/>
            </a:solidFill>
            <a:cs typeface="B Homa" pitchFamily="2" charset="-78"/>
          </a:endParaRPr>
        </a:p>
      </dgm:t>
    </dgm:pt>
    <dgm:pt modelId="{35108BF1-1367-46DF-AD9A-7A4D56A09D59}" type="parTrans" cxnId="{CE9AE236-5BC5-4CE7-87A8-54A1DD4834C0}">
      <dgm:prSet/>
      <dgm:spPr/>
      <dgm:t>
        <a:bodyPr/>
        <a:lstStyle/>
        <a:p>
          <a:pPr rtl="1"/>
          <a:endParaRPr lang="fa-IR"/>
        </a:p>
      </dgm:t>
    </dgm:pt>
    <dgm:pt modelId="{402FA12B-9C5E-4F92-888E-D78CE79810DD}" type="sibTrans" cxnId="{CE9AE236-5BC5-4CE7-87A8-54A1DD4834C0}">
      <dgm:prSet/>
      <dgm:spPr/>
      <dgm:t>
        <a:bodyPr/>
        <a:lstStyle/>
        <a:p>
          <a:pPr rtl="1"/>
          <a:endParaRPr lang="fa-IR"/>
        </a:p>
      </dgm:t>
    </dgm:pt>
    <dgm:pt modelId="{60CC0153-6215-438C-B66A-7A6F74B2615E}">
      <dgm:prSet/>
      <dgm:spPr/>
      <dgm:t>
        <a:bodyPr/>
        <a:lstStyle/>
        <a:p>
          <a:pPr rtl="1"/>
          <a:r>
            <a:rPr lang="fa-IR" dirty="0">
              <a:solidFill>
                <a:schemeClr val="tx2"/>
              </a:solidFill>
              <a:cs typeface="B Homa" pitchFamily="2" charset="-78"/>
            </a:rPr>
            <a:t>عناصر خاکی یا زیست محیطی (هر اثرر هنری که با کندن یا خاکریزی یا کاشتن گیاه به الگوهای مختلف ایجاد شود)</a:t>
          </a:r>
        </a:p>
      </dgm:t>
    </dgm:pt>
    <dgm:pt modelId="{BDECB025-1C89-4584-B932-DE1DE8861880}" type="parTrans" cxnId="{7DAB52B9-BBD8-4EAA-B7AE-442BE6D49695}">
      <dgm:prSet/>
      <dgm:spPr/>
      <dgm:t>
        <a:bodyPr/>
        <a:lstStyle/>
        <a:p>
          <a:pPr rtl="1"/>
          <a:endParaRPr lang="fa-IR"/>
        </a:p>
      </dgm:t>
    </dgm:pt>
    <dgm:pt modelId="{ED97A9ED-6F48-42B6-896B-FEC62B2F752C}" type="sibTrans" cxnId="{7DAB52B9-BBD8-4EAA-B7AE-442BE6D49695}">
      <dgm:prSet/>
      <dgm:spPr/>
      <dgm:t>
        <a:bodyPr/>
        <a:lstStyle/>
        <a:p>
          <a:pPr rtl="1"/>
          <a:endParaRPr lang="fa-IR"/>
        </a:p>
      </dgm:t>
    </dgm:pt>
    <dgm:pt modelId="{CA7228A7-0802-4A03-83C5-DC344BE211C5}">
      <dgm:prSet custT="1"/>
      <dgm:spPr/>
      <dgm:t>
        <a:bodyPr/>
        <a:lstStyle/>
        <a:p>
          <a:pPr rtl="1"/>
          <a:r>
            <a:rPr lang="fa-IR" sz="1050">
              <a:solidFill>
                <a:schemeClr val="tx2"/>
              </a:solidFill>
              <a:cs typeface="B Homa" pitchFamily="2" charset="-78"/>
            </a:rPr>
            <a:t>عناصر زینتی ,آذینی یا عملکردی</a:t>
          </a:r>
          <a:endParaRPr lang="fa-IR" sz="1050" dirty="0">
            <a:solidFill>
              <a:schemeClr val="tx2"/>
            </a:solidFill>
            <a:cs typeface="B Homa" pitchFamily="2" charset="-78"/>
          </a:endParaRPr>
        </a:p>
      </dgm:t>
    </dgm:pt>
    <dgm:pt modelId="{E9A78856-E0C1-4621-83B3-59C40CD41D8C}" type="parTrans" cxnId="{98545701-75AE-43FD-A2A6-7F149C91C62D}">
      <dgm:prSet/>
      <dgm:spPr/>
      <dgm:t>
        <a:bodyPr/>
        <a:lstStyle/>
        <a:p>
          <a:pPr rtl="1"/>
          <a:endParaRPr lang="fa-IR"/>
        </a:p>
      </dgm:t>
    </dgm:pt>
    <dgm:pt modelId="{47F05440-4CE8-4D21-A59E-19B8B631DFD9}" type="sibTrans" cxnId="{98545701-75AE-43FD-A2A6-7F149C91C62D}">
      <dgm:prSet/>
      <dgm:spPr/>
      <dgm:t>
        <a:bodyPr/>
        <a:lstStyle/>
        <a:p>
          <a:pPr rtl="1"/>
          <a:endParaRPr lang="fa-IR"/>
        </a:p>
      </dgm:t>
    </dgm:pt>
    <dgm:pt modelId="{0528A7C3-5472-4E3E-B772-A85A20368FD7}">
      <dgm:prSet custT="1"/>
      <dgm:spPr/>
      <dgm:t>
        <a:bodyPr/>
        <a:lstStyle/>
        <a:p>
          <a:pPr rtl="1"/>
          <a:r>
            <a:rPr lang="fa-IR" sz="1050" dirty="0">
              <a:solidFill>
                <a:schemeClr val="tx2"/>
              </a:solidFill>
              <a:cs typeface="B Homa" pitchFamily="2" charset="-78"/>
            </a:rPr>
            <a:t>طراحی و نقاشی روی دیوار</a:t>
          </a:r>
        </a:p>
      </dgm:t>
    </dgm:pt>
    <dgm:pt modelId="{1C2D8D21-7CA0-4E5A-B72F-53A590A10469}" type="parTrans" cxnId="{ED374908-1C00-4505-8863-7A28AD310B6D}">
      <dgm:prSet/>
      <dgm:spPr/>
      <dgm:t>
        <a:bodyPr/>
        <a:lstStyle/>
        <a:p>
          <a:pPr rtl="1"/>
          <a:endParaRPr lang="fa-IR"/>
        </a:p>
      </dgm:t>
    </dgm:pt>
    <dgm:pt modelId="{3CBD76AF-C29E-40FF-A286-C619ADFF9A62}" type="sibTrans" cxnId="{ED374908-1C00-4505-8863-7A28AD310B6D}">
      <dgm:prSet/>
      <dgm:spPr/>
      <dgm:t>
        <a:bodyPr/>
        <a:lstStyle/>
        <a:p>
          <a:pPr rtl="1"/>
          <a:endParaRPr lang="fa-IR"/>
        </a:p>
      </dgm:t>
    </dgm:pt>
    <dgm:pt modelId="{2AC81092-C7AC-44B7-8695-71D442A9F355}" type="pres">
      <dgm:prSet presAssocID="{76DAF4CD-ED9D-4EFA-B7BA-48FE346E687F}" presName="Name0" presStyleCnt="0">
        <dgm:presLayoutVars>
          <dgm:dir/>
          <dgm:resizeHandles/>
        </dgm:presLayoutVars>
      </dgm:prSet>
      <dgm:spPr/>
    </dgm:pt>
    <dgm:pt modelId="{D52E70DB-A309-46D8-BB95-F13919C34844}" type="pres">
      <dgm:prSet presAssocID="{5A406BAA-1BB9-4615-B73D-29EF4BF5C55F}" presName="compNode" presStyleCnt="0"/>
      <dgm:spPr/>
    </dgm:pt>
    <dgm:pt modelId="{089F1FE9-75E4-4F3E-90AA-A39EE9657AC8}" type="pres">
      <dgm:prSet presAssocID="{5A406BAA-1BB9-4615-B73D-29EF4BF5C55F}" presName="dummyConnPt" presStyleCnt="0"/>
      <dgm:spPr/>
    </dgm:pt>
    <dgm:pt modelId="{9DFC0C03-4FF9-4B26-AE96-E2315F0F6B0F}" type="pres">
      <dgm:prSet presAssocID="{5A406BAA-1BB9-4615-B73D-29EF4BF5C55F}" presName="node" presStyleLbl="node1" presStyleIdx="0" presStyleCnt="10">
        <dgm:presLayoutVars>
          <dgm:bulletEnabled val="1"/>
        </dgm:presLayoutVars>
      </dgm:prSet>
      <dgm:spPr/>
    </dgm:pt>
    <dgm:pt modelId="{EA6C2CEE-D674-4D6E-90A5-F1B80E2B315E}" type="pres">
      <dgm:prSet presAssocID="{D853B9B4-7236-438C-BE85-95526146BCCA}" presName="sibTrans" presStyleLbl="bgSibTrans2D1" presStyleIdx="0" presStyleCnt="9"/>
      <dgm:spPr/>
    </dgm:pt>
    <dgm:pt modelId="{069803A7-C0F5-470F-BB37-44B6BD34BA69}" type="pres">
      <dgm:prSet presAssocID="{E65EAADD-C785-4687-893D-24C65699E99C}" presName="compNode" presStyleCnt="0"/>
      <dgm:spPr/>
    </dgm:pt>
    <dgm:pt modelId="{AE2396C7-C5D9-4C34-8D53-7FF96A38C6FC}" type="pres">
      <dgm:prSet presAssocID="{E65EAADD-C785-4687-893D-24C65699E99C}" presName="dummyConnPt" presStyleCnt="0"/>
      <dgm:spPr/>
    </dgm:pt>
    <dgm:pt modelId="{A059567F-55B4-4FCF-9DD8-22CA6AA198CF}" type="pres">
      <dgm:prSet presAssocID="{E65EAADD-C785-4687-893D-24C65699E99C}" presName="node" presStyleLbl="node1" presStyleIdx="1" presStyleCnt="10">
        <dgm:presLayoutVars>
          <dgm:bulletEnabled val="1"/>
        </dgm:presLayoutVars>
      </dgm:prSet>
      <dgm:spPr/>
    </dgm:pt>
    <dgm:pt modelId="{840697A7-20AA-407F-B9B9-8A1C52C56AD6}" type="pres">
      <dgm:prSet presAssocID="{3A8F88F0-58AC-470A-A050-1B1289BC12CA}" presName="sibTrans" presStyleLbl="bgSibTrans2D1" presStyleIdx="1" presStyleCnt="9"/>
      <dgm:spPr/>
    </dgm:pt>
    <dgm:pt modelId="{A69D3BD3-7AF0-458F-9697-5AF228A715CE}" type="pres">
      <dgm:prSet presAssocID="{63E4F905-CCDB-46F9-875D-268C84B584A0}" presName="compNode" presStyleCnt="0"/>
      <dgm:spPr/>
    </dgm:pt>
    <dgm:pt modelId="{542CF53B-85F2-4690-BB91-D2F81F7EF910}" type="pres">
      <dgm:prSet presAssocID="{63E4F905-CCDB-46F9-875D-268C84B584A0}" presName="dummyConnPt" presStyleCnt="0"/>
      <dgm:spPr/>
    </dgm:pt>
    <dgm:pt modelId="{35A0D08A-19F5-4C09-A52F-95D331F0F76A}" type="pres">
      <dgm:prSet presAssocID="{63E4F905-CCDB-46F9-875D-268C84B584A0}" presName="node" presStyleLbl="node1" presStyleIdx="2" presStyleCnt="10">
        <dgm:presLayoutVars>
          <dgm:bulletEnabled val="1"/>
        </dgm:presLayoutVars>
      </dgm:prSet>
      <dgm:spPr/>
    </dgm:pt>
    <dgm:pt modelId="{75A6DFA4-9A97-430A-8C72-0AE18D1D00BB}" type="pres">
      <dgm:prSet presAssocID="{323DDFCC-7460-401B-A425-0A0335DB152B}" presName="sibTrans" presStyleLbl="bgSibTrans2D1" presStyleIdx="2" presStyleCnt="9"/>
      <dgm:spPr/>
    </dgm:pt>
    <dgm:pt modelId="{AF2CCB45-63A5-43CC-8E0D-7EC3448BAE00}" type="pres">
      <dgm:prSet presAssocID="{61655A6E-778E-4AE7-B9FD-AD2630CE16EE}" presName="compNode" presStyleCnt="0"/>
      <dgm:spPr/>
    </dgm:pt>
    <dgm:pt modelId="{80AE3142-4F62-4DA3-9C47-897D6D3B5433}" type="pres">
      <dgm:prSet presAssocID="{61655A6E-778E-4AE7-B9FD-AD2630CE16EE}" presName="dummyConnPt" presStyleCnt="0"/>
      <dgm:spPr/>
    </dgm:pt>
    <dgm:pt modelId="{8BB04CEF-2F11-4AB2-90A6-618402758676}" type="pres">
      <dgm:prSet presAssocID="{61655A6E-778E-4AE7-B9FD-AD2630CE16EE}" presName="node" presStyleLbl="node1" presStyleIdx="3" presStyleCnt="10">
        <dgm:presLayoutVars>
          <dgm:bulletEnabled val="1"/>
        </dgm:presLayoutVars>
      </dgm:prSet>
      <dgm:spPr/>
    </dgm:pt>
    <dgm:pt modelId="{7BA4BE6D-4CCF-4D7C-B123-122E6448EC79}" type="pres">
      <dgm:prSet presAssocID="{77CF5BCE-0801-4537-9720-A3011517C432}" presName="sibTrans" presStyleLbl="bgSibTrans2D1" presStyleIdx="3" presStyleCnt="9"/>
      <dgm:spPr/>
    </dgm:pt>
    <dgm:pt modelId="{6E1E0ADA-F038-41FD-B999-FCA918F93A0E}" type="pres">
      <dgm:prSet presAssocID="{A3638663-2AAA-48FE-BF30-77D443950DB7}" presName="compNode" presStyleCnt="0"/>
      <dgm:spPr/>
    </dgm:pt>
    <dgm:pt modelId="{94C65AB0-E9F5-4A13-85D2-6EF4AF89242B}" type="pres">
      <dgm:prSet presAssocID="{A3638663-2AAA-48FE-BF30-77D443950DB7}" presName="dummyConnPt" presStyleCnt="0"/>
      <dgm:spPr/>
    </dgm:pt>
    <dgm:pt modelId="{7C618E7C-1629-401E-BAE8-13A0F1D82869}" type="pres">
      <dgm:prSet presAssocID="{A3638663-2AAA-48FE-BF30-77D443950DB7}" presName="node" presStyleLbl="node1" presStyleIdx="4" presStyleCnt="10">
        <dgm:presLayoutVars>
          <dgm:bulletEnabled val="1"/>
        </dgm:presLayoutVars>
      </dgm:prSet>
      <dgm:spPr/>
    </dgm:pt>
    <dgm:pt modelId="{EA264CF4-FF39-4409-92C1-CF78DC069583}" type="pres">
      <dgm:prSet presAssocID="{15EF4D2E-5376-4FA5-8EA0-CEEF3301748B}" presName="sibTrans" presStyleLbl="bgSibTrans2D1" presStyleIdx="4" presStyleCnt="9"/>
      <dgm:spPr/>
    </dgm:pt>
    <dgm:pt modelId="{90C86AEE-38BF-4FC4-9915-268E65DAAA31}" type="pres">
      <dgm:prSet presAssocID="{CFC7B296-2849-4EDA-9AA4-41F49DA9DF15}" presName="compNode" presStyleCnt="0"/>
      <dgm:spPr/>
    </dgm:pt>
    <dgm:pt modelId="{1A5DB8E3-41D7-423B-8587-05958337461D}" type="pres">
      <dgm:prSet presAssocID="{CFC7B296-2849-4EDA-9AA4-41F49DA9DF15}" presName="dummyConnPt" presStyleCnt="0"/>
      <dgm:spPr/>
    </dgm:pt>
    <dgm:pt modelId="{68FFBF85-44E2-49B6-AE3F-A9F44E776800}" type="pres">
      <dgm:prSet presAssocID="{CFC7B296-2849-4EDA-9AA4-41F49DA9DF15}" presName="node" presStyleLbl="node1" presStyleIdx="5" presStyleCnt="10">
        <dgm:presLayoutVars>
          <dgm:bulletEnabled val="1"/>
        </dgm:presLayoutVars>
      </dgm:prSet>
      <dgm:spPr/>
    </dgm:pt>
    <dgm:pt modelId="{CDEC9AA4-C48D-4C8D-8A61-7B970CC665A4}" type="pres">
      <dgm:prSet presAssocID="{2B08FA21-A634-4553-8191-20F6906F2919}" presName="sibTrans" presStyleLbl="bgSibTrans2D1" presStyleIdx="5" presStyleCnt="9"/>
      <dgm:spPr/>
    </dgm:pt>
    <dgm:pt modelId="{8369D212-D8AB-4F55-966F-4F64F03B72EB}" type="pres">
      <dgm:prSet presAssocID="{C32E0DD2-3694-4585-92F6-BCE9EFD36BC0}" presName="compNode" presStyleCnt="0"/>
      <dgm:spPr/>
    </dgm:pt>
    <dgm:pt modelId="{8C8FF9A1-D6A7-4F14-9144-02D1CBA27F3A}" type="pres">
      <dgm:prSet presAssocID="{C32E0DD2-3694-4585-92F6-BCE9EFD36BC0}" presName="dummyConnPt" presStyleCnt="0"/>
      <dgm:spPr/>
    </dgm:pt>
    <dgm:pt modelId="{FC532CD6-2A8B-412B-BB76-6C2F34DC8CF4}" type="pres">
      <dgm:prSet presAssocID="{C32E0DD2-3694-4585-92F6-BCE9EFD36BC0}" presName="node" presStyleLbl="node1" presStyleIdx="6" presStyleCnt="10">
        <dgm:presLayoutVars>
          <dgm:bulletEnabled val="1"/>
        </dgm:presLayoutVars>
      </dgm:prSet>
      <dgm:spPr/>
    </dgm:pt>
    <dgm:pt modelId="{1FD322F2-A866-49C0-A9B3-7210A4D448CB}" type="pres">
      <dgm:prSet presAssocID="{402FA12B-9C5E-4F92-888E-D78CE79810DD}" presName="sibTrans" presStyleLbl="bgSibTrans2D1" presStyleIdx="6" presStyleCnt="9"/>
      <dgm:spPr/>
    </dgm:pt>
    <dgm:pt modelId="{61278380-8EDC-4C70-ADEA-62362F8F73F7}" type="pres">
      <dgm:prSet presAssocID="{60CC0153-6215-438C-B66A-7A6F74B2615E}" presName="compNode" presStyleCnt="0"/>
      <dgm:spPr/>
    </dgm:pt>
    <dgm:pt modelId="{48B370FF-F0F3-4FF6-8F8E-D5D37FCCC8FC}" type="pres">
      <dgm:prSet presAssocID="{60CC0153-6215-438C-B66A-7A6F74B2615E}" presName="dummyConnPt" presStyleCnt="0"/>
      <dgm:spPr/>
    </dgm:pt>
    <dgm:pt modelId="{93F927AB-8B0E-4D15-8C45-18F1C687CF61}" type="pres">
      <dgm:prSet presAssocID="{60CC0153-6215-438C-B66A-7A6F74B2615E}" presName="node" presStyleLbl="node1" presStyleIdx="7" presStyleCnt="10">
        <dgm:presLayoutVars>
          <dgm:bulletEnabled val="1"/>
        </dgm:presLayoutVars>
      </dgm:prSet>
      <dgm:spPr/>
    </dgm:pt>
    <dgm:pt modelId="{50BA5D5F-ABAC-40C1-9D77-876516773898}" type="pres">
      <dgm:prSet presAssocID="{ED97A9ED-6F48-42B6-896B-FEC62B2F752C}" presName="sibTrans" presStyleLbl="bgSibTrans2D1" presStyleIdx="7" presStyleCnt="9"/>
      <dgm:spPr/>
    </dgm:pt>
    <dgm:pt modelId="{A7E0E64D-7613-4F37-B2D0-97F6F86A5DFF}" type="pres">
      <dgm:prSet presAssocID="{CA7228A7-0802-4A03-83C5-DC344BE211C5}" presName="compNode" presStyleCnt="0"/>
      <dgm:spPr/>
    </dgm:pt>
    <dgm:pt modelId="{D96D5ABC-B967-41D6-B642-6A6AB08854B9}" type="pres">
      <dgm:prSet presAssocID="{CA7228A7-0802-4A03-83C5-DC344BE211C5}" presName="dummyConnPt" presStyleCnt="0"/>
      <dgm:spPr/>
    </dgm:pt>
    <dgm:pt modelId="{689891F9-C7F5-4D8D-B7DE-6C4CF795228A}" type="pres">
      <dgm:prSet presAssocID="{CA7228A7-0802-4A03-83C5-DC344BE211C5}" presName="node" presStyleLbl="node1" presStyleIdx="8" presStyleCnt="10">
        <dgm:presLayoutVars>
          <dgm:bulletEnabled val="1"/>
        </dgm:presLayoutVars>
      </dgm:prSet>
      <dgm:spPr/>
    </dgm:pt>
    <dgm:pt modelId="{7D5FCCE0-2066-4D98-8B19-18564C8AC51E}" type="pres">
      <dgm:prSet presAssocID="{47F05440-4CE8-4D21-A59E-19B8B631DFD9}" presName="sibTrans" presStyleLbl="bgSibTrans2D1" presStyleIdx="8" presStyleCnt="9"/>
      <dgm:spPr/>
    </dgm:pt>
    <dgm:pt modelId="{F122BED1-67CD-4856-B738-A5713CF6D181}" type="pres">
      <dgm:prSet presAssocID="{0528A7C3-5472-4E3E-B772-A85A20368FD7}" presName="compNode" presStyleCnt="0"/>
      <dgm:spPr/>
    </dgm:pt>
    <dgm:pt modelId="{D00459F3-6952-43CB-86F0-6E2851089A06}" type="pres">
      <dgm:prSet presAssocID="{0528A7C3-5472-4E3E-B772-A85A20368FD7}" presName="dummyConnPt" presStyleCnt="0"/>
      <dgm:spPr/>
    </dgm:pt>
    <dgm:pt modelId="{032751C2-6557-4DBA-8865-B9C81CA7F268}" type="pres">
      <dgm:prSet presAssocID="{0528A7C3-5472-4E3E-B772-A85A20368FD7}" presName="node" presStyleLbl="node1" presStyleIdx="9" presStyleCnt="10">
        <dgm:presLayoutVars>
          <dgm:bulletEnabled val="1"/>
        </dgm:presLayoutVars>
      </dgm:prSet>
      <dgm:spPr/>
    </dgm:pt>
  </dgm:ptLst>
  <dgm:cxnLst>
    <dgm:cxn modelId="{ACB63C01-F85C-414C-8533-FF46F5491443}" type="presOf" srcId="{D853B9B4-7236-438C-BE85-95526146BCCA}" destId="{EA6C2CEE-D674-4D6E-90A5-F1B80E2B315E}" srcOrd="0" destOrd="0" presId="urn:microsoft.com/office/officeart/2005/8/layout/bProcess4"/>
    <dgm:cxn modelId="{98545701-75AE-43FD-A2A6-7F149C91C62D}" srcId="{76DAF4CD-ED9D-4EFA-B7BA-48FE346E687F}" destId="{CA7228A7-0802-4A03-83C5-DC344BE211C5}" srcOrd="8" destOrd="0" parTransId="{E9A78856-E0C1-4621-83B3-59C40CD41D8C}" sibTransId="{47F05440-4CE8-4D21-A59E-19B8B631DFD9}"/>
    <dgm:cxn modelId="{EC938A06-6363-43A2-BD14-367A991A3D1A}" type="presOf" srcId="{A3638663-2AAA-48FE-BF30-77D443950DB7}" destId="{7C618E7C-1629-401E-BAE8-13A0F1D82869}" srcOrd="0" destOrd="0" presId="urn:microsoft.com/office/officeart/2005/8/layout/bProcess4"/>
    <dgm:cxn modelId="{17689107-C31F-416F-A497-61B62D88BB6E}" type="presOf" srcId="{323DDFCC-7460-401B-A425-0A0335DB152B}" destId="{75A6DFA4-9A97-430A-8C72-0AE18D1D00BB}" srcOrd="0" destOrd="0" presId="urn:microsoft.com/office/officeart/2005/8/layout/bProcess4"/>
    <dgm:cxn modelId="{ED374908-1C00-4505-8863-7A28AD310B6D}" srcId="{76DAF4CD-ED9D-4EFA-B7BA-48FE346E687F}" destId="{0528A7C3-5472-4E3E-B772-A85A20368FD7}" srcOrd="9" destOrd="0" parTransId="{1C2D8D21-7CA0-4E5A-B72F-53A590A10469}" sibTransId="{3CBD76AF-C29E-40FF-A286-C619ADFF9A62}"/>
    <dgm:cxn modelId="{2A663618-25FF-4E50-856A-D25CFC1E9B94}" srcId="{76DAF4CD-ED9D-4EFA-B7BA-48FE346E687F}" destId="{E65EAADD-C785-4687-893D-24C65699E99C}" srcOrd="1" destOrd="0" parTransId="{0DF48E2B-51CA-4079-8CD8-EDEE040A1239}" sibTransId="{3A8F88F0-58AC-470A-A050-1B1289BC12CA}"/>
    <dgm:cxn modelId="{59B94319-E28B-4014-ABAF-9AB5A9C624D8}" type="presOf" srcId="{402FA12B-9C5E-4F92-888E-D78CE79810DD}" destId="{1FD322F2-A866-49C0-A9B3-7210A4D448CB}" srcOrd="0" destOrd="0" presId="urn:microsoft.com/office/officeart/2005/8/layout/bProcess4"/>
    <dgm:cxn modelId="{5422901A-41E0-4EDF-A2B9-B5F3EA7124C5}" srcId="{76DAF4CD-ED9D-4EFA-B7BA-48FE346E687F}" destId="{5A406BAA-1BB9-4615-B73D-29EF4BF5C55F}" srcOrd="0" destOrd="0" parTransId="{FA4D8C93-5649-49FF-8888-83DC16A07CD2}" sibTransId="{D853B9B4-7236-438C-BE85-95526146BCCA}"/>
    <dgm:cxn modelId="{7A4C8C22-0E79-4FD2-9621-114AC4B3254F}" srcId="{76DAF4CD-ED9D-4EFA-B7BA-48FE346E687F}" destId="{CFC7B296-2849-4EDA-9AA4-41F49DA9DF15}" srcOrd="5" destOrd="0" parTransId="{AA1742A3-F57A-4744-A4F4-1E256B2C2829}" sibTransId="{2B08FA21-A634-4553-8191-20F6906F2919}"/>
    <dgm:cxn modelId="{53412423-E657-47EA-B495-CB7F24446896}" type="presOf" srcId="{E65EAADD-C785-4687-893D-24C65699E99C}" destId="{A059567F-55B4-4FCF-9DD8-22CA6AA198CF}" srcOrd="0" destOrd="0" presId="urn:microsoft.com/office/officeart/2005/8/layout/bProcess4"/>
    <dgm:cxn modelId="{E4658E2F-457F-4354-8195-7A7889F7B162}" type="presOf" srcId="{2B08FA21-A634-4553-8191-20F6906F2919}" destId="{CDEC9AA4-C48D-4C8D-8A61-7B970CC665A4}" srcOrd="0" destOrd="0" presId="urn:microsoft.com/office/officeart/2005/8/layout/bProcess4"/>
    <dgm:cxn modelId="{CE9AE236-5BC5-4CE7-87A8-54A1DD4834C0}" srcId="{76DAF4CD-ED9D-4EFA-B7BA-48FE346E687F}" destId="{C32E0DD2-3694-4585-92F6-BCE9EFD36BC0}" srcOrd="6" destOrd="0" parTransId="{35108BF1-1367-46DF-AD9A-7A4D56A09D59}" sibTransId="{402FA12B-9C5E-4F92-888E-D78CE79810DD}"/>
    <dgm:cxn modelId="{A684EF37-3430-4611-9F07-96EE3B52EA5C}" srcId="{76DAF4CD-ED9D-4EFA-B7BA-48FE346E687F}" destId="{63E4F905-CCDB-46F9-875D-268C84B584A0}" srcOrd="2" destOrd="0" parTransId="{6197836D-3B3B-459E-99C7-78BBA9155F0A}" sibTransId="{323DDFCC-7460-401B-A425-0A0335DB152B}"/>
    <dgm:cxn modelId="{C4562B39-018F-4728-9DE2-87F10862E98F}" srcId="{76DAF4CD-ED9D-4EFA-B7BA-48FE346E687F}" destId="{A3638663-2AAA-48FE-BF30-77D443950DB7}" srcOrd="4" destOrd="0" parTransId="{846ABB39-D5D7-4668-B3E7-F626CF65A017}" sibTransId="{15EF4D2E-5376-4FA5-8EA0-CEEF3301748B}"/>
    <dgm:cxn modelId="{D22CFD3C-63F5-4859-9A0A-48E008021BC0}" type="presOf" srcId="{C32E0DD2-3694-4585-92F6-BCE9EFD36BC0}" destId="{FC532CD6-2A8B-412B-BB76-6C2F34DC8CF4}" srcOrd="0" destOrd="0" presId="urn:microsoft.com/office/officeart/2005/8/layout/bProcess4"/>
    <dgm:cxn modelId="{9A757965-A266-4DBC-B222-F33BCAE8F276}" type="presOf" srcId="{77CF5BCE-0801-4537-9720-A3011517C432}" destId="{7BA4BE6D-4CCF-4D7C-B123-122E6448EC79}" srcOrd="0" destOrd="0" presId="urn:microsoft.com/office/officeart/2005/8/layout/bProcess4"/>
    <dgm:cxn modelId="{8184A44D-9B37-4031-B35C-7A84F74226B5}" type="presOf" srcId="{60CC0153-6215-438C-B66A-7A6F74B2615E}" destId="{93F927AB-8B0E-4D15-8C45-18F1C687CF61}" srcOrd="0" destOrd="0" presId="urn:microsoft.com/office/officeart/2005/8/layout/bProcess4"/>
    <dgm:cxn modelId="{A9BA4C4E-241A-4A7F-B4D3-F684D016EE4C}" srcId="{76DAF4CD-ED9D-4EFA-B7BA-48FE346E687F}" destId="{61655A6E-778E-4AE7-B9FD-AD2630CE16EE}" srcOrd="3" destOrd="0" parTransId="{1EF6CE59-EF60-4FEC-9690-11B79260ED21}" sibTransId="{77CF5BCE-0801-4537-9720-A3011517C432}"/>
    <dgm:cxn modelId="{CBFCFB50-A2C2-4861-B3F9-F899C886BBEB}" type="presOf" srcId="{CFC7B296-2849-4EDA-9AA4-41F49DA9DF15}" destId="{68FFBF85-44E2-49B6-AE3F-A9F44E776800}" srcOrd="0" destOrd="0" presId="urn:microsoft.com/office/officeart/2005/8/layout/bProcess4"/>
    <dgm:cxn modelId="{E203B773-7985-406F-9C76-0D9F00BD5B8F}" type="presOf" srcId="{3A8F88F0-58AC-470A-A050-1B1289BC12CA}" destId="{840697A7-20AA-407F-B9B9-8A1C52C56AD6}" srcOrd="0" destOrd="0" presId="urn:microsoft.com/office/officeart/2005/8/layout/bProcess4"/>
    <dgm:cxn modelId="{261A1678-89CC-4A70-8C7E-9A940DA11E08}" type="presOf" srcId="{15EF4D2E-5376-4FA5-8EA0-CEEF3301748B}" destId="{EA264CF4-FF39-4409-92C1-CF78DC069583}" srcOrd="0" destOrd="0" presId="urn:microsoft.com/office/officeart/2005/8/layout/bProcess4"/>
    <dgm:cxn modelId="{504FB778-D32E-48F7-98EC-6BDD5CD73A12}" type="presOf" srcId="{ED97A9ED-6F48-42B6-896B-FEC62B2F752C}" destId="{50BA5D5F-ABAC-40C1-9D77-876516773898}" srcOrd="0" destOrd="0" presId="urn:microsoft.com/office/officeart/2005/8/layout/bProcess4"/>
    <dgm:cxn modelId="{05FE697C-F851-44CC-BDCA-D710C2970111}" type="presOf" srcId="{5A406BAA-1BB9-4615-B73D-29EF4BF5C55F}" destId="{9DFC0C03-4FF9-4B26-AE96-E2315F0F6B0F}" srcOrd="0" destOrd="0" presId="urn:microsoft.com/office/officeart/2005/8/layout/bProcess4"/>
    <dgm:cxn modelId="{34D88280-26EC-463B-ABDF-ECD87C1957E2}" type="presOf" srcId="{61655A6E-778E-4AE7-B9FD-AD2630CE16EE}" destId="{8BB04CEF-2F11-4AB2-90A6-618402758676}" srcOrd="0" destOrd="0" presId="urn:microsoft.com/office/officeart/2005/8/layout/bProcess4"/>
    <dgm:cxn modelId="{8F480893-EA0E-496C-83D1-F27BB90DBA4B}" type="presOf" srcId="{47F05440-4CE8-4D21-A59E-19B8B631DFD9}" destId="{7D5FCCE0-2066-4D98-8B19-18564C8AC51E}" srcOrd="0" destOrd="0" presId="urn:microsoft.com/office/officeart/2005/8/layout/bProcess4"/>
    <dgm:cxn modelId="{0B870FA8-3168-4F92-94A6-E5980732E6ED}" type="presOf" srcId="{0528A7C3-5472-4E3E-B772-A85A20368FD7}" destId="{032751C2-6557-4DBA-8865-B9C81CA7F268}" srcOrd="0" destOrd="0" presId="urn:microsoft.com/office/officeart/2005/8/layout/bProcess4"/>
    <dgm:cxn modelId="{7DAB52B9-BBD8-4EAA-B7AE-442BE6D49695}" srcId="{76DAF4CD-ED9D-4EFA-B7BA-48FE346E687F}" destId="{60CC0153-6215-438C-B66A-7A6F74B2615E}" srcOrd="7" destOrd="0" parTransId="{BDECB025-1C89-4584-B932-DE1DE8861880}" sibTransId="{ED97A9ED-6F48-42B6-896B-FEC62B2F752C}"/>
    <dgm:cxn modelId="{E6058CBB-F551-446E-A132-EC9E2A9324F7}" type="presOf" srcId="{76DAF4CD-ED9D-4EFA-B7BA-48FE346E687F}" destId="{2AC81092-C7AC-44B7-8695-71D442A9F355}" srcOrd="0" destOrd="0" presId="urn:microsoft.com/office/officeart/2005/8/layout/bProcess4"/>
    <dgm:cxn modelId="{36CA9FC3-0A10-4D6A-8491-CDB06B8F927C}" type="presOf" srcId="{63E4F905-CCDB-46F9-875D-268C84B584A0}" destId="{35A0D08A-19F5-4C09-A52F-95D331F0F76A}" srcOrd="0" destOrd="0" presId="urn:microsoft.com/office/officeart/2005/8/layout/bProcess4"/>
    <dgm:cxn modelId="{19C96BC5-6BCC-449B-83B0-67F5E5ABBE5C}" type="presOf" srcId="{CA7228A7-0802-4A03-83C5-DC344BE211C5}" destId="{689891F9-C7F5-4D8D-B7DE-6C4CF795228A}" srcOrd="0" destOrd="0" presId="urn:microsoft.com/office/officeart/2005/8/layout/bProcess4"/>
    <dgm:cxn modelId="{6A295FA0-F938-4F47-B722-D87249093479}" type="presParOf" srcId="{2AC81092-C7AC-44B7-8695-71D442A9F355}" destId="{D52E70DB-A309-46D8-BB95-F13919C34844}" srcOrd="0" destOrd="0" presId="urn:microsoft.com/office/officeart/2005/8/layout/bProcess4"/>
    <dgm:cxn modelId="{62F1C411-8A21-472A-ABCE-43C6A335F824}" type="presParOf" srcId="{D52E70DB-A309-46D8-BB95-F13919C34844}" destId="{089F1FE9-75E4-4F3E-90AA-A39EE9657AC8}" srcOrd="0" destOrd="0" presId="urn:microsoft.com/office/officeart/2005/8/layout/bProcess4"/>
    <dgm:cxn modelId="{8955F53B-BE35-4696-84B9-67A7A1E2B90F}" type="presParOf" srcId="{D52E70DB-A309-46D8-BB95-F13919C34844}" destId="{9DFC0C03-4FF9-4B26-AE96-E2315F0F6B0F}" srcOrd="1" destOrd="0" presId="urn:microsoft.com/office/officeart/2005/8/layout/bProcess4"/>
    <dgm:cxn modelId="{FAD39B9D-6F45-4D31-AA75-E19E1364ECE8}" type="presParOf" srcId="{2AC81092-C7AC-44B7-8695-71D442A9F355}" destId="{EA6C2CEE-D674-4D6E-90A5-F1B80E2B315E}" srcOrd="1" destOrd="0" presId="urn:microsoft.com/office/officeart/2005/8/layout/bProcess4"/>
    <dgm:cxn modelId="{97186494-0DE6-4802-9169-57C1BE0CC5BC}" type="presParOf" srcId="{2AC81092-C7AC-44B7-8695-71D442A9F355}" destId="{069803A7-C0F5-470F-BB37-44B6BD34BA69}" srcOrd="2" destOrd="0" presId="urn:microsoft.com/office/officeart/2005/8/layout/bProcess4"/>
    <dgm:cxn modelId="{ADA9FEA8-E319-4703-BCDB-714902B32AF7}" type="presParOf" srcId="{069803A7-C0F5-470F-BB37-44B6BD34BA69}" destId="{AE2396C7-C5D9-4C34-8D53-7FF96A38C6FC}" srcOrd="0" destOrd="0" presId="urn:microsoft.com/office/officeart/2005/8/layout/bProcess4"/>
    <dgm:cxn modelId="{9ECA3779-8972-446D-89CD-1378704AECA0}" type="presParOf" srcId="{069803A7-C0F5-470F-BB37-44B6BD34BA69}" destId="{A059567F-55B4-4FCF-9DD8-22CA6AA198CF}" srcOrd="1" destOrd="0" presId="urn:microsoft.com/office/officeart/2005/8/layout/bProcess4"/>
    <dgm:cxn modelId="{72DD3B08-15D6-4789-82CB-CE2F6224DD0C}" type="presParOf" srcId="{2AC81092-C7AC-44B7-8695-71D442A9F355}" destId="{840697A7-20AA-407F-B9B9-8A1C52C56AD6}" srcOrd="3" destOrd="0" presId="urn:microsoft.com/office/officeart/2005/8/layout/bProcess4"/>
    <dgm:cxn modelId="{BD3F2D65-ADA2-4F11-AC1D-938E6A9F2449}" type="presParOf" srcId="{2AC81092-C7AC-44B7-8695-71D442A9F355}" destId="{A69D3BD3-7AF0-458F-9697-5AF228A715CE}" srcOrd="4" destOrd="0" presId="urn:microsoft.com/office/officeart/2005/8/layout/bProcess4"/>
    <dgm:cxn modelId="{BB37B575-C416-4DB0-961F-C568C959D626}" type="presParOf" srcId="{A69D3BD3-7AF0-458F-9697-5AF228A715CE}" destId="{542CF53B-85F2-4690-BB91-D2F81F7EF910}" srcOrd="0" destOrd="0" presId="urn:microsoft.com/office/officeart/2005/8/layout/bProcess4"/>
    <dgm:cxn modelId="{3A279635-F919-42FF-9B6C-58E272A04BB4}" type="presParOf" srcId="{A69D3BD3-7AF0-458F-9697-5AF228A715CE}" destId="{35A0D08A-19F5-4C09-A52F-95D331F0F76A}" srcOrd="1" destOrd="0" presId="urn:microsoft.com/office/officeart/2005/8/layout/bProcess4"/>
    <dgm:cxn modelId="{46E7D1D3-EE37-44AE-9F1E-B47E5402D6B9}" type="presParOf" srcId="{2AC81092-C7AC-44B7-8695-71D442A9F355}" destId="{75A6DFA4-9A97-430A-8C72-0AE18D1D00BB}" srcOrd="5" destOrd="0" presId="urn:microsoft.com/office/officeart/2005/8/layout/bProcess4"/>
    <dgm:cxn modelId="{C49EE634-A260-4B05-AFBA-1E0226229B84}" type="presParOf" srcId="{2AC81092-C7AC-44B7-8695-71D442A9F355}" destId="{AF2CCB45-63A5-43CC-8E0D-7EC3448BAE00}" srcOrd="6" destOrd="0" presId="urn:microsoft.com/office/officeart/2005/8/layout/bProcess4"/>
    <dgm:cxn modelId="{F200E4B2-2133-4FAA-B352-1C62C8D38AFA}" type="presParOf" srcId="{AF2CCB45-63A5-43CC-8E0D-7EC3448BAE00}" destId="{80AE3142-4F62-4DA3-9C47-897D6D3B5433}" srcOrd="0" destOrd="0" presId="urn:microsoft.com/office/officeart/2005/8/layout/bProcess4"/>
    <dgm:cxn modelId="{2AB3DE59-68EA-483A-B42A-1E7933D34558}" type="presParOf" srcId="{AF2CCB45-63A5-43CC-8E0D-7EC3448BAE00}" destId="{8BB04CEF-2F11-4AB2-90A6-618402758676}" srcOrd="1" destOrd="0" presId="urn:microsoft.com/office/officeart/2005/8/layout/bProcess4"/>
    <dgm:cxn modelId="{443CF0E2-DBC6-4834-817C-6260C456266B}" type="presParOf" srcId="{2AC81092-C7AC-44B7-8695-71D442A9F355}" destId="{7BA4BE6D-4CCF-4D7C-B123-122E6448EC79}" srcOrd="7" destOrd="0" presId="urn:microsoft.com/office/officeart/2005/8/layout/bProcess4"/>
    <dgm:cxn modelId="{20B6B201-EE67-4538-B931-186A75043F48}" type="presParOf" srcId="{2AC81092-C7AC-44B7-8695-71D442A9F355}" destId="{6E1E0ADA-F038-41FD-B999-FCA918F93A0E}" srcOrd="8" destOrd="0" presId="urn:microsoft.com/office/officeart/2005/8/layout/bProcess4"/>
    <dgm:cxn modelId="{4E1859E9-BE1C-456C-A2E5-997EB07DAEAB}" type="presParOf" srcId="{6E1E0ADA-F038-41FD-B999-FCA918F93A0E}" destId="{94C65AB0-E9F5-4A13-85D2-6EF4AF89242B}" srcOrd="0" destOrd="0" presId="urn:microsoft.com/office/officeart/2005/8/layout/bProcess4"/>
    <dgm:cxn modelId="{EDD69A6D-DF27-48AB-B881-B354407AA96E}" type="presParOf" srcId="{6E1E0ADA-F038-41FD-B999-FCA918F93A0E}" destId="{7C618E7C-1629-401E-BAE8-13A0F1D82869}" srcOrd="1" destOrd="0" presId="urn:microsoft.com/office/officeart/2005/8/layout/bProcess4"/>
    <dgm:cxn modelId="{EF5518D1-69DD-4F72-8622-74D316E80C7B}" type="presParOf" srcId="{2AC81092-C7AC-44B7-8695-71D442A9F355}" destId="{EA264CF4-FF39-4409-92C1-CF78DC069583}" srcOrd="9" destOrd="0" presId="urn:microsoft.com/office/officeart/2005/8/layout/bProcess4"/>
    <dgm:cxn modelId="{546F9608-AFDB-4B58-BD7E-8C7AB76DF2C8}" type="presParOf" srcId="{2AC81092-C7AC-44B7-8695-71D442A9F355}" destId="{90C86AEE-38BF-4FC4-9915-268E65DAAA31}" srcOrd="10" destOrd="0" presId="urn:microsoft.com/office/officeart/2005/8/layout/bProcess4"/>
    <dgm:cxn modelId="{01BA9D23-F7FB-47B7-9BFC-1966561E27B3}" type="presParOf" srcId="{90C86AEE-38BF-4FC4-9915-268E65DAAA31}" destId="{1A5DB8E3-41D7-423B-8587-05958337461D}" srcOrd="0" destOrd="0" presId="urn:microsoft.com/office/officeart/2005/8/layout/bProcess4"/>
    <dgm:cxn modelId="{9F6CF8E3-30E3-4BCE-84AD-1A418E81A64B}" type="presParOf" srcId="{90C86AEE-38BF-4FC4-9915-268E65DAAA31}" destId="{68FFBF85-44E2-49B6-AE3F-A9F44E776800}" srcOrd="1" destOrd="0" presId="urn:microsoft.com/office/officeart/2005/8/layout/bProcess4"/>
    <dgm:cxn modelId="{F1CD7F89-4236-4C07-BB02-5E9038945633}" type="presParOf" srcId="{2AC81092-C7AC-44B7-8695-71D442A9F355}" destId="{CDEC9AA4-C48D-4C8D-8A61-7B970CC665A4}" srcOrd="11" destOrd="0" presId="urn:microsoft.com/office/officeart/2005/8/layout/bProcess4"/>
    <dgm:cxn modelId="{C084021C-6563-43E3-8202-38F1D063E5CF}" type="presParOf" srcId="{2AC81092-C7AC-44B7-8695-71D442A9F355}" destId="{8369D212-D8AB-4F55-966F-4F64F03B72EB}" srcOrd="12" destOrd="0" presId="urn:microsoft.com/office/officeart/2005/8/layout/bProcess4"/>
    <dgm:cxn modelId="{A86D1B2B-A233-4B1C-A242-83018D07E502}" type="presParOf" srcId="{8369D212-D8AB-4F55-966F-4F64F03B72EB}" destId="{8C8FF9A1-D6A7-4F14-9144-02D1CBA27F3A}" srcOrd="0" destOrd="0" presId="urn:microsoft.com/office/officeart/2005/8/layout/bProcess4"/>
    <dgm:cxn modelId="{82D04074-DB83-4526-BD58-CA8DAAFB71E4}" type="presParOf" srcId="{8369D212-D8AB-4F55-966F-4F64F03B72EB}" destId="{FC532CD6-2A8B-412B-BB76-6C2F34DC8CF4}" srcOrd="1" destOrd="0" presId="urn:microsoft.com/office/officeart/2005/8/layout/bProcess4"/>
    <dgm:cxn modelId="{5BF3571D-E14D-470E-B499-91EB96947397}" type="presParOf" srcId="{2AC81092-C7AC-44B7-8695-71D442A9F355}" destId="{1FD322F2-A866-49C0-A9B3-7210A4D448CB}" srcOrd="13" destOrd="0" presId="urn:microsoft.com/office/officeart/2005/8/layout/bProcess4"/>
    <dgm:cxn modelId="{5E7B67C8-2F10-46C6-98C6-DCCBC675AED0}" type="presParOf" srcId="{2AC81092-C7AC-44B7-8695-71D442A9F355}" destId="{61278380-8EDC-4C70-ADEA-62362F8F73F7}" srcOrd="14" destOrd="0" presId="urn:microsoft.com/office/officeart/2005/8/layout/bProcess4"/>
    <dgm:cxn modelId="{952E6322-B9DD-49F0-8352-9EA448B78ED0}" type="presParOf" srcId="{61278380-8EDC-4C70-ADEA-62362F8F73F7}" destId="{48B370FF-F0F3-4FF6-8F8E-D5D37FCCC8FC}" srcOrd="0" destOrd="0" presId="urn:microsoft.com/office/officeart/2005/8/layout/bProcess4"/>
    <dgm:cxn modelId="{EC1B29B2-F0BB-409D-9306-8F82966C2ED2}" type="presParOf" srcId="{61278380-8EDC-4C70-ADEA-62362F8F73F7}" destId="{93F927AB-8B0E-4D15-8C45-18F1C687CF61}" srcOrd="1" destOrd="0" presId="urn:microsoft.com/office/officeart/2005/8/layout/bProcess4"/>
    <dgm:cxn modelId="{5129F9E6-9002-482A-8418-223FBC160BF8}" type="presParOf" srcId="{2AC81092-C7AC-44B7-8695-71D442A9F355}" destId="{50BA5D5F-ABAC-40C1-9D77-876516773898}" srcOrd="15" destOrd="0" presId="urn:microsoft.com/office/officeart/2005/8/layout/bProcess4"/>
    <dgm:cxn modelId="{79D88272-7631-45F0-8AEC-6DE3FDF6F515}" type="presParOf" srcId="{2AC81092-C7AC-44B7-8695-71D442A9F355}" destId="{A7E0E64D-7613-4F37-B2D0-97F6F86A5DFF}" srcOrd="16" destOrd="0" presId="urn:microsoft.com/office/officeart/2005/8/layout/bProcess4"/>
    <dgm:cxn modelId="{487FDB9D-D053-48F8-ABA2-041272E50EE1}" type="presParOf" srcId="{A7E0E64D-7613-4F37-B2D0-97F6F86A5DFF}" destId="{D96D5ABC-B967-41D6-B642-6A6AB08854B9}" srcOrd="0" destOrd="0" presId="urn:microsoft.com/office/officeart/2005/8/layout/bProcess4"/>
    <dgm:cxn modelId="{C55ED366-3195-4660-852D-8771A375765B}" type="presParOf" srcId="{A7E0E64D-7613-4F37-B2D0-97F6F86A5DFF}" destId="{689891F9-C7F5-4D8D-B7DE-6C4CF795228A}" srcOrd="1" destOrd="0" presId="urn:microsoft.com/office/officeart/2005/8/layout/bProcess4"/>
    <dgm:cxn modelId="{094E4B0B-6199-41FB-A135-AC9BF451F0A5}" type="presParOf" srcId="{2AC81092-C7AC-44B7-8695-71D442A9F355}" destId="{7D5FCCE0-2066-4D98-8B19-18564C8AC51E}" srcOrd="17" destOrd="0" presId="urn:microsoft.com/office/officeart/2005/8/layout/bProcess4"/>
    <dgm:cxn modelId="{5DEE4636-32A1-4E75-BA87-C528484B6CF4}" type="presParOf" srcId="{2AC81092-C7AC-44B7-8695-71D442A9F355}" destId="{F122BED1-67CD-4856-B738-A5713CF6D181}" srcOrd="18" destOrd="0" presId="urn:microsoft.com/office/officeart/2005/8/layout/bProcess4"/>
    <dgm:cxn modelId="{FFFA82D8-68B8-4FE9-88B8-409F20C63F60}" type="presParOf" srcId="{F122BED1-67CD-4856-B738-A5713CF6D181}" destId="{D00459F3-6952-43CB-86F0-6E2851089A06}" srcOrd="0" destOrd="0" presId="urn:microsoft.com/office/officeart/2005/8/layout/bProcess4"/>
    <dgm:cxn modelId="{4CEEBC44-6AF1-4C41-862F-6A9D8E479BA5}" type="presParOf" srcId="{F122BED1-67CD-4856-B738-A5713CF6D181}" destId="{032751C2-6557-4DBA-8865-B9C81CA7F268}" srcOrd="1" destOrd="0" presId="urn:microsoft.com/office/officeart/2005/8/layout/b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472C463-F01C-4065-958D-C413FB4D30CF}" type="doc">
      <dgm:prSet loTypeId="urn:microsoft.com/office/officeart/2005/8/layout/cycle4" loCatId="cycle" qsTypeId="urn:microsoft.com/office/officeart/2005/8/quickstyle/simple5" qsCatId="simple" csTypeId="urn:microsoft.com/office/officeart/2005/8/colors/accent1_1" csCatId="accent1" phldr="1"/>
      <dgm:spPr/>
      <dgm:t>
        <a:bodyPr/>
        <a:lstStyle/>
        <a:p>
          <a:pPr rtl="1"/>
          <a:endParaRPr lang="fa-IR"/>
        </a:p>
      </dgm:t>
    </dgm:pt>
    <dgm:pt modelId="{650F7140-B2A2-4A65-BA26-1D56F4FFF34C}">
      <dgm:prSet phldrT="[Text]" custT="1"/>
      <dgm:spPr/>
      <dgm:t>
        <a:bodyPr/>
        <a:lstStyle/>
        <a:p>
          <a:pPr rtl="1"/>
          <a:r>
            <a:rPr lang="fa-IR" sz="1100" dirty="0">
              <a:solidFill>
                <a:schemeClr val="tx2"/>
              </a:solidFill>
              <a:cs typeface="B Homa" pitchFamily="2" charset="-78"/>
            </a:rPr>
            <a:t>مجسمه‌هايي كه از آثار هنرمندان مطرح همان كشور و يا كشورهاي ديگر جهان خريداري مي‌شوند و در شهر قرار مي‌گيرند</a:t>
          </a:r>
          <a:endParaRPr lang="fa-IR" sz="1100" dirty="0">
            <a:cs typeface="B Homa" pitchFamily="2" charset="-78"/>
          </a:endParaRPr>
        </a:p>
      </dgm:t>
    </dgm:pt>
    <dgm:pt modelId="{D6FC22BA-62F4-4D97-A928-07E46C3DACBE}" type="parTrans" cxnId="{5768A06D-7D86-4B76-8775-92C86AC015F7}">
      <dgm:prSet/>
      <dgm:spPr/>
      <dgm:t>
        <a:bodyPr/>
        <a:lstStyle/>
        <a:p>
          <a:pPr rtl="1"/>
          <a:endParaRPr lang="fa-IR"/>
        </a:p>
      </dgm:t>
    </dgm:pt>
    <dgm:pt modelId="{7E3C189D-436D-4C65-A020-D30ADEDC6145}" type="sibTrans" cxnId="{5768A06D-7D86-4B76-8775-92C86AC015F7}">
      <dgm:prSet/>
      <dgm:spPr/>
      <dgm:t>
        <a:bodyPr/>
        <a:lstStyle/>
        <a:p>
          <a:pPr rtl="1"/>
          <a:endParaRPr lang="fa-IR"/>
        </a:p>
      </dgm:t>
    </dgm:pt>
    <dgm:pt modelId="{45ACFD57-48E2-41BF-9642-9F2260350CB7}">
      <dgm:prSet phldrT="[Text]" phldr="1"/>
      <dgm:spPr/>
      <dgm:t>
        <a:bodyPr/>
        <a:lstStyle/>
        <a:p>
          <a:pPr rtl="1"/>
          <a:endParaRPr lang="fa-IR">
            <a:cs typeface="B Homa" pitchFamily="2" charset="-78"/>
          </a:endParaRPr>
        </a:p>
      </dgm:t>
    </dgm:pt>
    <dgm:pt modelId="{2D29CCD5-DFF0-4E65-B4F3-EB88098FBAB3}" type="parTrans" cxnId="{35FCA59B-D2C9-4430-B97A-87406D207BED}">
      <dgm:prSet/>
      <dgm:spPr/>
      <dgm:t>
        <a:bodyPr/>
        <a:lstStyle/>
        <a:p>
          <a:pPr rtl="1"/>
          <a:endParaRPr lang="fa-IR"/>
        </a:p>
      </dgm:t>
    </dgm:pt>
    <dgm:pt modelId="{DE040E7E-931C-4FE2-A1E7-1DEF2E5AF320}" type="sibTrans" cxnId="{35FCA59B-D2C9-4430-B97A-87406D207BED}">
      <dgm:prSet/>
      <dgm:spPr/>
      <dgm:t>
        <a:bodyPr/>
        <a:lstStyle/>
        <a:p>
          <a:pPr rtl="1"/>
          <a:endParaRPr lang="fa-IR"/>
        </a:p>
      </dgm:t>
    </dgm:pt>
    <dgm:pt modelId="{90B5062D-624C-459B-B599-C785310E0821}">
      <dgm:prSet phldrT="[Text]" custT="1"/>
      <dgm:spPr/>
      <dgm:t>
        <a:bodyPr/>
        <a:lstStyle/>
        <a:p>
          <a:pPr rtl="1"/>
          <a:r>
            <a:rPr lang="fa-IR" sz="1100" dirty="0">
              <a:solidFill>
                <a:schemeClr val="tx2"/>
              </a:solidFill>
              <a:cs typeface="B Homa" pitchFamily="2" charset="-78"/>
            </a:rPr>
            <a:t>مجسمه‌هايي كه به‌يادمان افراد و شخصيت‌هاي ادبي، فرهنگي، اجتماعي، سياسي و نظامي ساخته مي‌شوند</a:t>
          </a:r>
          <a:endParaRPr lang="fa-IR" sz="1100" dirty="0">
            <a:cs typeface="B Homa" pitchFamily="2" charset="-78"/>
          </a:endParaRPr>
        </a:p>
      </dgm:t>
    </dgm:pt>
    <dgm:pt modelId="{91ABF9F8-2A4E-466A-9CA7-51CDEDE7211D}" type="parTrans" cxnId="{FEE93F92-5015-483F-AB7C-F2DE15CCC73C}">
      <dgm:prSet/>
      <dgm:spPr/>
      <dgm:t>
        <a:bodyPr/>
        <a:lstStyle/>
        <a:p>
          <a:pPr rtl="1"/>
          <a:endParaRPr lang="fa-IR"/>
        </a:p>
      </dgm:t>
    </dgm:pt>
    <dgm:pt modelId="{481C58BC-366A-4673-8F6F-83A9864703C4}" type="sibTrans" cxnId="{FEE93F92-5015-483F-AB7C-F2DE15CCC73C}">
      <dgm:prSet/>
      <dgm:spPr/>
      <dgm:t>
        <a:bodyPr/>
        <a:lstStyle/>
        <a:p>
          <a:pPr rtl="1"/>
          <a:endParaRPr lang="fa-IR"/>
        </a:p>
      </dgm:t>
    </dgm:pt>
    <dgm:pt modelId="{94BD042F-28AD-429C-86A1-9C39631EA8CE}">
      <dgm:prSet phldrT="[Text]"/>
      <dgm:spPr/>
      <dgm:t>
        <a:bodyPr/>
        <a:lstStyle/>
        <a:p>
          <a:pPr rtl="1"/>
          <a:endParaRPr lang="fa-IR" dirty="0">
            <a:cs typeface="B Homa" pitchFamily="2" charset="-78"/>
          </a:endParaRPr>
        </a:p>
      </dgm:t>
    </dgm:pt>
    <dgm:pt modelId="{FDDF1582-4EE5-49E3-A104-376543DC97E3}" type="parTrans" cxnId="{08B8ABD2-D1CD-44C1-98B6-D8843E385E62}">
      <dgm:prSet/>
      <dgm:spPr/>
      <dgm:t>
        <a:bodyPr/>
        <a:lstStyle/>
        <a:p>
          <a:pPr rtl="1"/>
          <a:endParaRPr lang="fa-IR"/>
        </a:p>
      </dgm:t>
    </dgm:pt>
    <dgm:pt modelId="{12671879-3CC7-4828-A5E9-851E3AFDE7DE}" type="sibTrans" cxnId="{08B8ABD2-D1CD-44C1-98B6-D8843E385E62}">
      <dgm:prSet/>
      <dgm:spPr/>
      <dgm:t>
        <a:bodyPr/>
        <a:lstStyle/>
        <a:p>
          <a:pPr rtl="1"/>
          <a:endParaRPr lang="fa-IR"/>
        </a:p>
      </dgm:t>
    </dgm:pt>
    <dgm:pt modelId="{271FC40B-6D3C-4691-BCAA-3E0BB87BF3AD}">
      <dgm:prSet phldrT="[Text]" custT="1"/>
      <dgm:spPr/>
      <dgm:t>
        <a:bodyPr/>
        <a:lstStyle/>
        <a:p>
          <a:pPr rtl="1"/>
          <a:r>
            <a:rPr lang="fa-IR" sz="1200" dirty="0">
              <a:solidFill>
                <a:schemeClr val="tx2"/>
              </a:solidFill>
              <a:cs typeface="B Homa" pitchFamily="2" charset="-78"/>
            </a:rPr>
            <a:t>مجسمه‌هايي كه به‌ياد روزها و رويدادهاي تاريخي معيني در شهر نصب مي‌شوند</a:t>
          </a:r>
          <a:endParaRPr lang="fa-IR" sz="1200" dirty="0">
            <a:cs typeface="B Homa" pitchFamily="2" charset="-78"/>
          </a:endParaRPr>
        </a:p>
      </dgm:t>
    </dgm:pt>
    <dgm:pt modelId="{12C4F1C1-4813-4566-A734-8DA65DABE1A4}" type="parTrans" cxnId="{FC1DDD90-77B3-4D9F-8C6D-38719243061B}">
      <dgm:prSet/>
      <dgm:spPr/>
      <dgm:t>
        <a:bodyPr/>
        <a:lstStyle/>
        <a:p>
          <a:pPr rtl="1"/>
          <a:endParaRPr lang="fa-IR"/>
        </a:p>
      </dgm:t>
    </dgm:pt>
    <dgm:pt modelId="{D52F10F3-9619-472D-9FAA-79E2D99BB334}" type="sibTrans" cxnId="{FC1DDD90-77B3-4D9F-8C6D-38719243061B}">
      <dgm:prSet/>
      <dgm:spPr/>
      <dgm:t>
        <a:bodyPr/>
        <a:lstStyle/>
        <a:p>
          <a:pPr rtl="1"/>
          <a:endParaRPr lang="fa-IR"/>
        </a:p>
      </dgm:t>
    </dgm:pt>
    <dgm:pt modelId="{DF9A45D6-F7BB-4445-9DC7-1E54CD2A67E0}">
      <dgm:prSet phldrT="[Text]"/>
      <dgm:spPr/>
      <dgm:t>
        <a:bodyPr/>
        <a:lstStyle/>
        <a:p>
          <a:pPr rtl="1"/>
          <a:endParaRPr lang="fa-IR" dirty="0">
            <a:cs typeface="B Homa" pitchFamily="2" charset="-78"/>
          </a:endParaRPr>
        </a:p>
      </dgm:t>
    </dgm:pt>
    <dgm:pt modelId="{1CAF9400-3AD2-4CCC-B5E3-02CACF37FB5F}" type="parTrans" cxnId="{A2C1214A-0D69-4990-9AE1-2DE92EBA23B1}">
      <dgm:prSet/>
      <dgm:spPr/>
      <dgm:t>
        <a:bodyPr/>
        <a:lstStyle/>
        <a:p>
          <a:pPr rtl="1"/>
          <a:endParaRPr lang="fa-IR"/>
        </a:p>
      </dgm:t>
    </dgm:pt>
    <dgm:pt modelId="{B586FF59-BD36-4700-8A41-991BCAFB7142}" type="sibTrans" cxnId="{A2C1214A-0D69-4990-9AE1-2DE92EBA23B1}">
      <dgm:prSet/>
      <dgm:spPr/>
      <dgm:t>
        <a:bodyPr/>
        <a:lstStyle/>
        <a:p>
          <a:pPr rtl="1"/>
          <a:endParaRPr lang="fa-IR"/>
        </a:p>
      </dgm:t>
    </dgm:pt>
    <dgm:pt modelId="{1DB50D92-0C8F-40CC-9652-1E185AE3A222}">
      <dgm:prSet phldrT="[Text]" custT="1"/>
      <dgm:spPr/>
      <dgm:t>
        <a:bodyPr/>
        <a:lstStyle/>
        <a:p>
          <a:pPr rtl="1"/>
          <a:r>
            <a:rPr lang="fa-IR" sz="1200" dirty="0">
              <a:solidFill>
                <a:schemeClr val="tx2"/>
              </a:solidFill>
              <a:cs typeface="B Homa" pitchFamily="2" charset="-78"/>
            </a:rPr>
            <a:t>مجسمه‌هايي كه به منظور تلطيف فضاهاي شهري طراحي شده و نگاه امروزي‌تري دارند</a:t>
          </a:r>
          <a:endParaRPr lang="fa-IR" sz="1200" dirty="0">
            <a:cs typeface="B Homa" pitchFamily="2" charset="-78"/>
          </a:endParaRPr>
        </a:p>
      </dgm:t>
    </dgm:pt>
    <dgm:pt modelId="{D18B2F78-CE6B-442C-A750-D5D5A6712F64}" type="parTrans" cxnId="{E5C119AB-2807-4EAB-8016-329D636138B7}">
      <dgm:prSet/>
      <dgm:spPr/>
      <dgm:t>
        <a:bodyPr/>
        <a:lstStyle/>
        <a:p>
          <a:pPr rtl="1"/>
          <a:endParaRPr lang="fa-IR"/>
        </a:p>
      </dgm:t>
    </dgm:pt>
    <dgm:pt modelId="{E9CB5D92-AA8A-43AC-AC3B-5CB874F4FC0E}" type="sibTrans" cxnId="{E5C119AB-2807-4EAB-8016-329D636138B7}">
      <dgm:prSet/>
      <dgm:spPr/>
      <dgm:t>
        <a:bodyPr/>
        <a:lstStyle/>
        <a:p>
          <a:pPr rtl="1"/>
          <a:endParaRPr lang="fa-IR"/>
        </a:p>
      </dgm:t>
    </dgm:pt>
    <dgm:pt modelId="{88EF5728-7D53-4CDF-A39D-8DE4D998A5AF}">
      <dgm:prSet phldrT="[Text]" phldr="1"/>
      <dgm:spPr/>
      <dgm:t>
        <a:bodyPr/>
        <a:lstStyle/>
        <a:p>
          <a:pPr rtl="1"/>
          <a:endParaRPr lang="fa-IR" dirty="0">
            <a:cs typeface="B Homa" pitchFamily="2" charset="-78"/>
          </a:endParaRPr>
        </a:p>
      </dgm:t>
    </dgm:pt>
    <dgm:pt modelId="{5082E789-2AEF-45FA-92CC-9BDE9B4E6A52}" type="parTrans" cxnId="{26FF9C00-DD0D-472A-8212-8F912773F6BB}">
      <dgm:prSet/>
      <dgm:spPr/>
      <dgm:t>
        <a:bodyPr/>
        <a:lstStyle/>
        <a:p>
          <a:pPr rtl="1"/>
          <a:endParaRPr lang="fa-IR"/>
        </a:p>
      </dgm:t>
    </dgm:pt>
    <dgm:pt modelId="{C4F1DDDA-762B-4381-A304-F4119311A357}" type="sibTrans" cxnId="{26FF9C00-DD0D-472A-8212-8F912773F6BB}">
      <dgm:prSet/>
      <dgm:spPr/>
      <dgm:t>
        <a:bodyPr/>
        <a:lstStyle/>
        <a:p>
          <a:pPr rtl="1"/>
          <a:endParaRPr lang="fa-IR"/>
        </a:p>
      </dgm:t>
    </dgm:pt>
    <dgm:pt modelId="{A1B5C90B-D3C7-40CA-A569-6449198B45EA}" type="pres">
      <dgm:prSet presAssocID="{5472C463-F01C-4065-958D-C413FB4D30CF}" presName="cycleMatrixDiagram" presStyleCnt="0">
        <dgm:presLayoutVars>
          <dgm:chMax val="1"/>
          <dgm:dir/>
          <dgm:animLvl val="lvl"/>
          <dgm:resizeHandles val="exact"/>
        </dgm:presLayoutVars>
      </dgm:prSet>
      <dgm:spPr/>
    </dgm:pt>
    <dgm:pt modelId="{DF836CA8-1FCD-463D-A66A-300B4B67C552}" type="pres">
      <dgm:prSet presAssocID="{5472C463-F01C-4065-958D-C413FB4D30CF}" presName="children" presStyleCnt="0"/>
      <dgm:spPr/>
    </dgm:pt>
    <dgm:pt modelId="{93DA9A7C-F4D8-4D2E-8B1C-62B920D9F68D}" type="pres">
      <dgm:prSet presAssocID="{5472C463-F01C-4065-958D-C413FB4D30CF}" presName="child1group" presStyleCnt="0"/>
      <dgm:spPr/>
    </dgm:pt>
    <dgm:pt modelId="{099126B8-63C6-4A4A-8F70-49252BB00280}" type="pres">
      <dgm:prSet presAssocID="{5472C463-F01C-4065-958D-C413FB4D30CF}" presName="child1" presStyleLbl="bgAcc1" presStyleIdx="0" presStyleCnt="4"/>
      <dgm:spPr/>
    </dgm:pt>
    <dgm:pt modelId="{014E411F-F9B8-4931-8F9B-9FE65CC0A9BC}" type="pres">
      <dgm:prSet presAssocID="{5472C463-F01C-4065-958D-C413FB4D30CF}" presName="child1Text" presStyleLbl="bgAcc1" presStyleIdx="0" presStyleCnt="4">
        <dgm:presLayoutVars>
          <dgm:bulletEnabled val="1"/>
        </dgm:presLayoutVars>
      </dgm:prSet>
      <dgm:spPr/>
    </dgm:pt>
    <dgm:pt modelId="{63030A18-9BE0-4F76-BBA2-3D9FC09C7C37}" type="pres">
      <dgm:prSet presAssocID="{5472C463-F01C-4065-958D-C413FB4D30CF}" presName="child2group" presStyleCnt="0"/>
      <dgm:spPr/>
    </dgm:pt>
    <dgm:pt modelId="{954AD393-5DB8-4B91-BD6F-89EDCFFBAB1C}" type="pres">
      <dgm:prSet presAssocID="{5472C463-F01C-4065-958D-C413FB4D30CF}" presName="child2" presStyleLbl="bgAcc1" presStyleIdx="1" presStyleCnt="4"/>
      <dgm:spPr/>
    </dgm:pt>
    <dgm:pt modelId="{9B4C051A-DF58-4476-A369-464938921412}" type="pres">
      <dgm:prSet presAssocID="{5472C463-F01C-4065-958D-C413FB4D30CF}" presName="child2Text" presStyleLbl="bgAcc1" presStyleIdx="1" presStyleCnt="4">
        <dgm:presLayoutVars>
          <dgm:bulletEnabled val="1"/>
        </dgm:presLayoutVars>
      </dgm:prSet>
      <dgm:spPr/>
    </dgm:pt>
    <dgm:pt modelId="{B19AAEFB-4305-4694-A315-C7F94931834E}" type="pres">
      <dgm:prSet presAssocID="{5472C463-F01C-4065-958D-C413FB4D30CF}" presName="child3group" presStyleCnt="0"/>
      <dgm:spPr/>
    </dgm:pt>
    <dgm:pt modelId="{743152B7-3B0E-4157-A6FC-6B8415664562}" type="pres">
      <dgm:prSet presAssocID="{5472C463-F01C-4065-958D-C413FB4D30CF}" presName="child3" presStyleLbl="bgAcc1" presStyleIdx="2" presStyleCnt="4"/>
      <dgm:spPr/>
    </dgm:pt>
    <dgm:pt modelId="{9DCFD0A9-ABE4-49EF-80F1-AE4CB5C95159}" type="pres">
      <dgm:prSet presAssocID="{5472C463-F01C-4065-958D-C413FB4D30CF}" presName="child3Text" presStyleLbl="bgAcc1" presStyleIdx="2" presStyleCnt="4">
        <dgm:presLayoutVars>
          <dgm:bulletEnabled val="1"/>
        </dgm:presLayoutVars>
      </dgm:prSet>
      <dgm:spPr/>
    </dgm:pt>
    <dgm:pt modelId="{E77DF3CF-F43D-4A72-8EC5-5F2377E71988}" type="pres">
      <dgm:prSet presAssocID="{5472C463-F01C-4065-958D-C413FB4D30CF}" presName="child4group" presStyleCnt="0"/>
      <dgm:spPr/>
    </dgm:pt>
    <dgm:pt modelId="{213F3331-2A5D-40CB-A788-7A0B2FDA6D91}" type="pres">
      <dgm:prSet presAssocID="{5472C463-F01C-4065-958D-C413FB4D30CF}" presName="child4" presStyleLbl="bgAcc1" presStyleIdx="3" presStyleCnt="4"/>
      <dgm:spPr/>
    </dgm:pt>
    <dgm:pt modelId="{4D63019F-F261-4193-A378-28D5676E9B3B}" type="pres">
      <dgm:prSet presAssocID="{5472C463-F01C-4065-958D-C413FB4D30CF}" presName="child4Text" presStyleLbl="bgAcc1" presStyleIdx="3" presStyleCnt="4">
        <dgm:presLayoutVars>
          <dgm:bulletEnabled val="1"/>
        </dgm:presLayoutVars>
      </dgm:prSet>
      <dgm:spPr/>
    </dgm:pt>
    <dgm:pt modelId="{95FBACC6-19DC-45C0-81FB-EA66A6F1E382}" type="pres">
      <dgm:prSet presAssocID="{5472C463-F01C-4065-958D-C413FB4D30CF}" presName="childPlaceholder" presStyleCnt="0"/>
      <dgm:spPr/>
    </dgm:pt>
    <dgm:pt modelId="{26776981-9EAD-4434-AFF8-2681C9C58727}" type="pres">
      <dgm:prSet presAssocID="{5472C463-F01C-4065-958D-C413FB4D30CF}" presName="circle" presStyleCnt="0"/>
      <dgm:spPr/>
    </dgm:pt>
    <dgm:pt modelId="{B3EE3A99-EA25-4BF4-A26F-A878A3712808}" type="pres">
      <dgm:prSet presAssocID="{5472C463-F01C-4065-958D-C413FB4D30CF}" presName="quadrant1" presStyleLbl="node1" presStyleIdx="0" presStyleCnt="4">
        <dgm:presLayoutVars>
          <dgm:chMax val="1"/>
          <dgm:bulletEnabled val="1"/>
        </dgm:presLayoutVars>
      </dgm:prSet>
      <dgm:spPr/>
    </dgm:pt>
    <dgm:pt modelId="{9833970F-1E9F-4D2E-A14B-4E3F002E7163}" type="pres">
      <dgm:prSet presAssocID="{5472C463-F01C-4065-958D-C413FB4D30CF}" presName="quadrant2" presStyleLbl="node1" presStyleIdx="1" presStyleCnt="4">
        <dgm:presLayoutVars>
          <dgm:chMax val="1"/>
          <dgm:bulletEnabled val="1"/>
        </dgm:presLayoutVars>
      </dgm:prSet>
      <dgm:spPr/>
    </dgm:pt>
    <dgm:pt modelId="{AF38CC54-1764-4B37-B928-A12FC157ABE2}" type="pres">
      <dgm:prSet presAssocID="{5472C463-F01C-4065-958D-C413FB4D30CF}" presName="quadrant3" presStyleLbl="node1" presStyleIdx="2" presStyleCnt="4">
        <dgm:presLayoutVars>
          <dgm:chMax val="1"/>
          <dgm:bulletEnabled val="1"/>
        </dgm:presLayoutVars>
      </dgm:prSet>
      <dgm:spPr/>
    </dgm:pt>
    <dgm:pt modelId="{73EE1EC3-A930-402C-8BC0-3A69FD2A0969}" type="pres">
      <dgm:prSet presAssocID="{5472C463-F01C-4065-958D-C413FB4D30CF}" presName="quadrant4" presStyleLbl="node1" presStyleIdx="3" presStyleCnt="4">
        <dgm:presLayoutVars>
          <dgm:chMax val="1"/>
          <dgm:bulletEnabled val="1"/>
        </dgm:presLayoutVars>
      </dgm:prSet>
      <dgm:spPr/>
    </dgm:pt>
    <dgm:pt modelId="{DBC1747B-5078-433B-A405-2A76C77A39BE}" type="pres">
      <dgm:prSet presAssocID="{5472C463-F01C-4065-958D-C413FB4D30CF}" presName="quadrantPlaceholder" presStyleCnt="0"/>
      <dgm:spPr/>
    </dgm:pt>
    <dgm:pt modelId="{BA52FFE3-582F-4EEE-8819-8BB7F3CA6895}" type="pres">
      <dgm:prSet presAssocID="{5472C463-F01C-4065-958D-C413FB4D30CF}" presName="center1" presStyleLbl="fgShp" presStyleIdx="0" presStyleCnt="2"/>
      <dgm:spPr/>
    </dgm:pt>
    <dgm:pt modelId="{19E62B47-BB78-4E90-8A97-C79374E8D68D}" type="pres">
      <dgm:prSet presAssocID="{5472C463-F01C-4065-958D-C413FB4D30CF}" presName="center2" presStyleLbl="fgShp" presStyleIdx="1" presStyleCnt="2"/>
      <dgm:spPr/>
    </dgm:pt>
  </dgm:ptLst>
  <dgm:cxnLst>
    <dgm:cxn modelId="{26FF9C00-DD0D-472A-8212-8F912773F6BB}" srcId="{1DB50D92-0C8F-40CC-9652-1E185AE3A222}" destId="{88EF5728-7D53-4CDF-A39D-8DE4D998A5AF}" srcOrd="0" destOrd="0" parTransId="{5082E789-2AEF-45FA-92CC-9BDE9B4E6A52}" sibTransId="{C4F1DDDA-762B-4381-A304-F4119311A357}"/>
    <dgm:cxn modelId="{AF73850F-2F6A-44A9-B4D1-1A94CF43EE11}" type="presOf" srcId="{5472C463-F01C-4065-958D-C413FB4D30CF}" destId="{A1B5C90B-D3C7-40CA-A569-6449198B45EA}" srcOrd="0" destOrd="0" presId="urn:microsoft.com/office/officeart/2005/8/layout/cycle4"/>
    <dgm:cxn modelId="{5E6DB927-E747-40F3-A2B6-37C99E968457}" type="presOf" srcId="{94BD042F-28AD-429C-86A1-9C39631EA8CE}" destId="{9B4C051A-DF58-4476-A369-464938921412}" srcOrd="1" destOrd="0" presId="urn:microsoft.com/office/officeart/2005/8/layout/cycle4"/>
    <dgm:cxn modelId="{A818E727-7283-4E3F-AB53-269E94253376}" type="presOf" srcId="{DF9A45D6-F7BB-4445-9DC7-1E54CD2A67E0}" destId="{743152B7-3B0E-4157-A6FC-6B8415664562}" srcOrd="0" destOrd="0" presId="urn:microsoft.com/office/officeart/2005/8/layout/cycle4"/>
    <dgm:cxn modelId="{1CD3D35B-9E27-4CEE-9837-C599C328BD5C}" type="presOf" srcId="{DF9A45D6-F7BB-4445-9DC7-1E54CD2A67E0}" destId="{9DCFD0A9-ABE4-49EF-80F1-AE4CB5C95159}" srcOrd="1" destOrd="0" presId="urn:microsoft.com/office/officeart/2005/8/layout/cycle4"/>
    <dgm:cxn modelId="{A2C1214A-0D69-4990-9AE1-2DE92EBA23B1}" srcId="{271FC40B-6D3C-4691-BCAA-3E0BB87BF3AD}" destId="{DF9A45D6-F7BB-4445-9DC7-1E54CD2A67E0}" srcOrd="0" destOrd="0" parTransId="{1CAF9400-3AD2-4CCC-B5E3-02CACF37FB5F}" sibTransId="{B586FF59-BD36-4700-8A41-991BCAFB7142}"/>
    <dgm:cxn modelId="{5768A06D-7D86-4B76-8775-92C86AC015F7}" srcId="{5472C463-F01C-4065-958D-C413FB4D30CF}" destId="{650F7140-B2A2-4A65-BA26-1D56F4FFF34C}" srcOrd="0" destOrd="0" parTransId="{D6FC22BA-62F4-4D97-A928-07E46C3DACBE}" sibTransId="{7E3C189D-436D-4C65-A020-D30ADEDC6145}"/>
    <dgm:cxn modelId="{772DA94F-F8F0-44F3-8BBB-FA83BA36432C}" type="presOf" srcId="{650F7140-B2A2-4A65-BA26-1D56F4FFF34C}" destId="{B3EE3A99-EA25-4BF4-A26F-A878A3712808}" srcOrd="0" destOrd="0" presId="urn:microsoft.com/office/officeart/2005/8/layout/cycle4"/>
    <dgm:cxn modelId="{71D96872-7A3D-416B-9C71-542A89DEE66B}" type="presOf" srcId="{90B5062D-624C-459B-B599-C785310E0821}" destId="{9833970F-1E9F-4D2E-A14B-4E3F002E7163}" srcOrd="0" destOrd="0" presId="urn:microsoft.com/office/officeart/2005/8/layout/cycle4"/>
    <dgm:cxn modelId="{08423553-BD6F-400B-A22F-CD17BE4C1EB7}" type="presOf" srcId="{45ACFD57-48E2-41BF-9642-9F2260350CB7}" destId="{099126B8-63C6-4A4A-8F70-49252BB00280}" srcOrd="0" destOrd="0" presId="urn:microsoft.com/office/officeart/2005/8/layout/cycle4"/>
    <dgm:cxn modelId="{7A74FA53-0C8B-459E-901B-34C9E98B1DB5}" type="presOf" srcId="{1DB50D92-0C8F-40CC-9652-1E185AE3A222}" destId="{73EE1EC3-A930-402C-8BC0-3A69FD2A0969}" srcOrd="0" destOrd="0" presId="urn:microsoft.com/office/officeart/2005/8/layout/cycle4"/>
    <dgm:cxn modelId="{FC1DDD90-77B3-4D9F-8C6D-38719243061B}" srcId="{5472C463-F01C-4065-958D-C413FB4D30CF}" destId="{271FC40B-6D3C-4691-BCAA-3E0BB87BF3AD}" srcOrd="2" destOrd="0" parTransId="{12C4F1C1-4813-4566-A734-8DA65DABE1A4}" sibTransId="{D52F10F3-9619-472D-9FAA-79E2D99BB334}"/>
    <dgm:cxn modelId="{FEE93F92-5015-483F-AB7C-F2DE15CCC73C}" srcId="{5472C463-F01C-4065-958D-C413FB4D30CF}" destId="{90B5062D-624C-459B-B599-C785310E0821}" srcOrd="1" destOrd="0" parTransId="{91ABF9F8-2A4E-466A-9CA7-51CDEDE7211D}" sibTransId="{481C58BC-366A-4673-8F6F-83A9864703C4}"/>
    <dgm:cxn modelId="{498A8B94-1E50-4F7B-8CBA-31839F8C4400}" type="presOf" srcId="{88EF5728-7D53-4CDF-A39D-8DE4D998A5AF}" destId="{4D63019F-F261-4193-A378-28D5676E9B3B}" srcOrd="1" destOrd="0" presId="urn:microsoft.com/office/officeart/2005/8/layout/cycle4"/>
    <dgm:cxn modelId="{35FCA59B-D2C9-4430-B97A-87406D207BED}" srcId="{650F7140-B2A2-4A65-BA26-1D56F4FFF34C}" destId="{45ACFD57-48E2-41BF-9642-9F2260350CB7}" srcOrd="0" destOrd="0" parTransId="{2D29CCD5-DFF0-4E65-B4F3-EB88098FBAB3}" sibTransId="{DE040E7E-931C-4FE2-A1E7-1DEF2E5AF320}"/>
    <dgm:cxn modelId="{E5C119AB-2807-4EAB-8016-329D636138B7}" srcId="{5472C463-F01C-4065-958D-C413FB4D30CF}" destId="{1DB50D92-0C8F-40CC-9652-1E185AE3A222}" srcOrd="3" destOrd="0" parTransId="{D18B2F78-CE6B-442C-A750-D5D5A6712F64}" sibTransId="{E9CB5D92-AA8A-43AC-AC3B-5CB874F4FC0E}"/>
    <dgm:cxn modelId="{3DA7F3C0-BD64-43A8-AF71-4D7283A15F3E}" type="presOf" srcId="{271FC40B-6D3C-4691-BCAA-3E0BB87BF3AD}" destId="{AF38CC54-1764-4B37-B928-A12FC157ABE2}" srcOrd="0" destOrd="0" presId="urn:microsoft.com/office/officeart/2005/8/layout/cycle4"/>
    <dgm:cxn modelId="{8FA8A4C3-B2BF-4D70-A958-F4CE13BD0C9D}" type="presOf" srcId="{45ACFD57-48E2-41BF-9642-9F2260350CB7}" destId="{014E411F-F9B8-4931-8F9B-9FE65CC0A9BC}" srcOrd="1" destOrd="0" presId="urn:microsoft.com/office/officeart/2005/8/layout/cycle4"/>
    <dgm:cxn modelId="{08B8ABD2-D1CD-44C1-98B6-D8843E385E62}" srcId="{90B5062D-624C-459B-B599-C785310E0821}" destId="{94BD042F-28AD-429C-86A1-9C39631EA8CE}" srcOrd="0" destOrd="0" parTransId="{FDDF1582-4EE5-49E3-A104-376543DC97E3}" sibTransId="{12671879-3CC7-4828-A5E9-851E3AFDE7DE}"/>
    <dgm:cxn modelId="{47A56BED-2845-459D-BD42-616719BDABFA}" type="presOf" srcId="{94BD042F-28AD-429C-86A1-9C39631EA8CE}" destId="{954AD393-5DB8-4B91-BD6F-89EDCFFBAB1C}" srcOrd="0" destOrd="0" presId="urn:microsoft.com/office/officeart/2005/8/layout/cycle4"/>
    <dgm:cxn modelId="{8F26FAF9-2D0D-431D-B784-DD61BD90E571}" type="presOf" srcId="{88EF5728-7D53-4CDF-A39D-8DE4D998A5AF}" destId="{213F3331-2A5D-40CB-A788-7A0B2FDA6D91}" srcOrd="0" destOrd="0" presId="urn:microsoft.com/office/officeart/2005/8/layout/cycle4"/>
    <dgm:cxn modelId="{0B7C1C2C-F11A-4617-8CFE-143573DF49F6}" type="presParOf" srcId="{A1B5C90B-D3C7-40CA-A569-6449198B45EA}" destId="{DF836CA8-1FCD-463D-A66A-300B4B67C552}" srcOrd="0" destOrd="0" presId="urn:microsoft.com/office/officeart/2005/8/layout/cycle4"/>
    <dgm:cxn modelId="{05F03116-16DB-4D57-9230-BBF882C717BB}" type="presParOf" srcId="{DF836CA8-1FCD-463D-A66A-300B4B67C552}" destId="{93DA9A7C-F4D8-4D2E-8B1C-62B920D9F68D}" srcOrd="0" destOrd="0" presId="urn:microsoft.com/office/officeart/2005/8/layout/cycle4"/>
    <dgm:cxn modelId="{69F2962E-75D5-411D-B4FC-214D6E12CB4C}" type="presParOf" srcId="{93DA9A7C-F4D8-4D2E-8B1C-62B920D9F68D}" destId="{099126B8-63C6-4A4A-8F70-49252BB00280}" srcOrd="0" destOrd="0" presId="urn:microsoft.com/office/officeart/2005/8/layout/cycle4"/>
    <dgm:cxn modelId="{470676D3-4866-4D4C-9B0D-B221D34D88EC}" type="presParOf" srcId="{93DA9A7C-F4D8-4D2E-8B1C-62B920D9F68D}" destId="{014E411F-F9B8-4931-8F9B-9FE65CC0A9BC}" srcOrd="1" destOrd="0" presId="urn:microsoft.com/office/officeart/2005/8/layout/cycle4"/>
    <dgm:cxn modelId="{C1DC0BF7-EB7C-4B38-AE9E-9ABB70BE876E}" type="presParOf" srcId="{DF836CA8-1FCD-463D-A66A-300B4B67C552}" destId="{63030A18-9BE0-4F76-BBA2-3D9FC09C7C37}" srcOrd="1" destOrd="0" presId="urn:microsoft.com/office/officeart/2005/8/layout/cycle4"/>
    <dgm:cxn modelId="{F5BCE877-279C-4EEF-B6DA-59D8882D76E6}" type="presParOf" srcId="{63030A18-9BE0-4F76-BBA2-3D9FC09C7C37}" destId="{954AD393-5DB8-4B91-BD6F-89EDCFFBAB1C}" srcOrd="0" destOrd="0" presId="urn:microsoft.com/office/officeart/2005/8/layout/cycle4"/>
    <dgm:cxn modelId="{48E4AD72-C7BA-410A-BB19-1D41EDCF95FD}" type="presParOf" srcId="{63030A18-9BE0-4F76-BBA2-3D9FC09C7C37}" destId="{9B4C051A-DF58-4476-A369-464938921412}" srcOrd="1" destOrd="0" presId="urn:microsoft.com/office/officeart/2005/8/layout/cycle4"/>
    <dgm:cxn modelId="{423DDF08-3396-41CC-B45D-187D83250C26}" type="presParOf" srcId="{DF836CA8-1FCD-463D-A66A-300B4B67C552}" destId="{B19AAEFB-4305-4694-A315-C7F94931834E}" srcOrd="2" destOrd="0" presId="urn:microsoft.com/office/officeart/2005/8/layout/cycle4"/>
    <dgm:cxn modelId="{B01FAE50-00CA-4EA7-8445-00C887AD10A0}" type="presParOf" srcId="{B19AAEFB-4305-4694-A315-C7F94931834E}" destId="{743152B7-3B0E-4157-A6FC-6B8415664562}" srcOrd="0" destOrd="0" presId="urn:microsoft.com/office/officeart/2005/8/layout/cycle4"/>
    <dgm:cxn modelId="{9EFC1544-0391-4B33-87CB-2324BDDA694E}" type="presParOf" srcId="{B19AAEFB-4305-4694-A315-C7F94931834E}" destId="{9DCFD0A9-ABE4-49EF-80F1-AE4CB5C95159}" srcOrd="1" destOrd="0" presId="urn:microsoft.com/office/officeart/2005/8/layout/cycle4"/>
    <dgm:cxn modelId="{9EAE8CBF-4243-4EC1-AC5F-C9BB3F035E4E}" type="presParOf" srcId="{DF836CA8-1FCD-463D-A66A-300B4B67C552}" destId="{E77DF3CF-F43D-4A72-8EC5-5F2377E71988}" srcOrd="3" destOrd="0" presId="urn:microsoft.com/office/officeart/2005/8/layout/cycle4"/>
    <dgm:cxn modelId="{7FDAF686-011C-4160-A872-1348A0FB84E1}" type="presParOf" srcId="{E77DF3CF-F43D-4A72-8EC5-5F2377E71988}" destId="{213F3331-2A5D-40CB-A788-7A0B2FDA6D91}" srcOrd="0" destOrd="0" presId="urn:microsoft.com/office/officeart/2005/8/layout/cycle4"/>
    <dgm:cxn modelId="{1EC93E51-8165-4406-A5FB-6F89C297B398}" type="presParOf" srcId="{E77DF3CF-F43D-4A72-8EC5-5F2377E71988}" destId="{4D63019F-F261-4193-A378-28D5676E9B3B}" srcOrd="1" destOrd="0" presId="urn:microsoft.com/office/officeart/2005/8/layout/cycle4"/>
    <dgm:cxn modelId="{613FC471-C129-4A94-AFE2-72F3B2E3716C}" type="presParOf" srcId="{DF836CA8-1FCD-463D-A66A-300B4B67C552}" destId="{95FBACC6-19DC-45C0-81FB-EA66A6F1E382}" srcOrd="4" destOrd="0" presId="urn:microsoft.com/office/officeart/2005/8/layout/cycle4"/>
    <dgm:cxn modelId="{89BE1A13-DAF4-4FAD-9E9B-9BA50D8732FE}" type="presParOf" srcId="{A1B5C90B-D3C7-40CA-A569-6449198B45EA}" destId="{26776981-9EAD-4434-AFF8-2681C9C58727}" srcOrd="1" destOrd="0" presId="urn:microsoft.com/office/officeart/2005/8/layout/cycle4"/>
    <dgm:cxn modelId="{D8320DCC-B93F-446B-865A-24925172182A}" type="presParOf" srcId="{26776981-9EAD-4434-AFF8-2681C9C58727}" destId="{B3EE3A99-EA25-4BF4-A26F-A878A3712808}" srcOrd="0" destOrd="0" presId="urn:microsoft.com/office/officeart/2005/8/layout/cycle4"/>
    <dgm:cxn modelId="{54EC2A1C-A820-4CD3-A859-3DAA80B30F06}" type="presParOf" srcId="{26776981-9EAD-4434-AFF8-2681C9C58727}" destId="{9833970F-1E9F-4D2E-A14B-4E3F002E7163}" srcOrd="1" destOrd="0" presId="urn:microsoft.com/office/officeart/2005/8/layout/cycle4"/>
    <dgm:cxn modelId="{D08FC11B-C604-4770-96B0-F47C6600349E}" type="presParOf" srcId="{26776981-9EAD-4434-AFF8-2681C9C58727}" destId="{AF38CC54-1764-4B37-B928-A12FC157ABE2}" srcOrd="2" destOrd="0" presId="urn:microsoft.com/office/officeart/2005/8/layout/cycle4"/>
    <dgm:cxn modelId="{627FA1A8-9E7C-4CB6-A3A8-10FC863620E9}" type="presParOf" srcId="{26776981-9EAD-4434-AFF8-2681C9C58727}" destId="{73EE1EC3-A930-402C-8BC0-3A69FD2A0969}" srcOrd="3" destOrd="0" presId="urn:microsoft.com/office/officeart/2005/8/layout/cycle4"/>
    <dgm:cxn modelId="{7AEEDAC2-44B1-4FE5-9256-2CB10012A3D8}" type="presParOf" srcId="{26776981-9EAD-4434-AFF8-2681C9C58727}" destId="{DBC1747B-5078-433B-A405-2A76C77A39BE}" srcOrd="4" destOrd="0" presId="urn:microsoft.com/office/officeart/2005/8/layout/cycle4"/>
    <dgm:cxn modelId="{2DB59CF3-D7F8-4732-A343-D2BE78B5E0F1}" type="presParOf" srcId="{A1B5C90B-D3C7-40CA-A569-6449198B45EA}" destId="{BA52FFE3-582F-4EEE-8819-8BB7F3CA6895}" srcOrd="2" destOrd="0" presId="urn:microsoft.com/office/officeart/2005/8/layout/cycle4"/>
    <dgm:cxn modelId="{24257FDB-2CD4-47C9-A7DE-2A1C4A9E827C}" type="presParOf" srcId="{A1B5C90B-D3C7-40CA-A569-6449198B45EA}" destId="{19E62B47-BB78-4E90-8A97-C79374E8D68D}"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FD8A51B-CA0E-4A03-96CB-68F6E9816361}" type="doc">
      <dgm:prSet loTypeId="urn:microsoft.com/office/officeart/2005/8/layout/venn1" loCatId="relationship" qsTypeId="urn:microsoft.com/office/officeart/2005/8/quickstyle/simple1" qsCatId="simple" csTypeId="urn:microsoft.com/office/officeart/2005/8/colors/accent1_2" csCatId="accent1" phldr="1"/>
      <dgm:spPr/>
    </dgm:pt>
    <dgm:pt modelId="{E29DDFEE-69FA-4D70-855E-84FD3F56A3D0}">
      <dgm:prSet phldrT="[Text]" custT="1"/>
      <dgm:spPr/>
      <dgm:t>
        <a:bodyPr/>
        <a:lstStyle/>
        <a:p>
          <a:pPr rtl="1"/>
          <a:r>
            <a:rPr lang="fa-IR" sz="1200" dirty="0">
              <a:solidFill>
                <a:schemeClr val="tx2"/>
              </a:solidFill>
              <a:cs typeface="B Homa" pitchFamily="2" charset="-78"/>
            </a:rPr>
            <a:t>درکشورهای مختلف دیوار نوشته وجود دارد ولی با بافت  ( کانتکست) های متفاوت . ( با بافت های اجتماعی فرهنگی و سیاسی متفاوت) . و در نتیجه با معانی  متفاوت. </a:t>
          </a:r>
          <a:endParaRPr lang="fa-IR" sz="1200" dirty="0">
            <a:cs typeface="B Homa" pitchFamily="2" charset="-78"/>
          </a:endParaRPr>
        </a:p>
      </dgm:t>
    </dgm:pt>
    <dgm:pt modelId="{7245AFF9-B81C-4B08-8D38-6601A34FBDA2}" type="parTrans" cxnId="{5DC168AA-6AC5-44F5-81A1-9178C254EC98}">
      <dgm:prSet/>
      <dgm:spPr/>
      <dgm:t>
        <a:bodyPr/>
        <a:lstStyle/>
        <a:p>
          <a:pPr rtl="1"/>
          <a:endParaRPr lang="fa-IR"/>
        </a:p>
      </dgm:t>
    </dgm:pt>
    <dgm:pt modelId="{7828B7BB-7C74-44AA-8287-D74E6A1231B7}" type="sibTrans" cxnId="{5DC168AA-6AC5-44F5-81A1-9178C254EC98}">
      <dgm:prSet/>
      <dgm:spPr/>
      <dgm:t>
        <a:bodyPr/>
        <a:lstStyle/>
        <a:p>
          <a:pPr rtl="1"/>
          <a:endParaRPr lang="fa-IR"/>
        </a:p>
      </dgm:t>
    </dgm:pt>
    <dgm:pt modelId="{24B9BAAA-0B26-4868-BFBD-B833572CF7EA}">
      <dgm:prSet custT="1"/>
      <dgm:spPr/>
      <dgm:t>
        <a:bodyPr/>
        <a:lstStyle/>
        <a:p>
          <a:pPr rtl="1"/>
          <a:r>
            <a:rPr lang="fa-IR" sz="1000" dirty="0">
              <a:solidFill>
                <a:schemeClr val="tx2"/>
              </a:solidFill>
              <a:cs typeface="B Homa" pitchFamily="2" charset="-78"/>
            </a:rPr>
            <a:t>در غرب این کار ( نوشتن بر دیوار و ...) بخشی اش از همگانی شدن هنر است و بخشی اش از دموکراتیزه شدن هنر. همه امکان خلاقیت و مشارکت دارند. یعنی هم همگانی شدن هنر وجود دارد ( همه می توانند در هنر حضور داشته باشند) و هم هنر همگانی وجود دارد ( هنر برای همه ، مصرف هنر را عمومی می کند ، آزادی استفاده از یک گوشه خیابان ، فرصتهای بیشتر برای کار خلاقه  بیشتر از 50 سال قبل وجود دارد، زیبائی شناسی عمومی و روزمره نیز وجود دارد.</a:t>
          </a:r>
        </a:p>
      </dgm:t>
    </dgm:pt>
    <dgm:pt modelId="{E1DAB216-A4D3-4627-A389-9C521698172D}" type="parTrans" cxnId="{3B6E4FBB-2728-4270-9D49-B74B96EFA914}">
      <dgm:prSet/>
      <dgm:spPr/>
      <dgm:t>
        <a:bodyPr/>
        <a:lstStyle/>
        <a:p>
          <a:pPr rtl="1"/>
          <a:endParaRPr lang="fa-IR"/>
        </a:p>
      </dgm:t>
    </dgm:pt>
    <dgm:pt modelId="{029F8833-8BDF-4779-B9C2-98E33E9F7A68}" type="sibTrans" cxnId="{3B6E4FBB-2728-4270-9D49-B74B96EFA914}">
      <dgm:prSet/>
      <dgm:spPr/>
      <dgm:t>
        <a:bodyPr/>
        <a:lstStyle/>
        <a:p>
          <a:pPr rtl="1"/>
          <a:endParaRPr lang="fa-IR"/>
        </a:p>
      </dgm:t>
    </dgm:pt>
    <dgm:pt modelId="{A8C3E206-2DFC-4BF9-8231-A20F6324AA95}">
      <dgm:prSet custT="1"/>
      <dgm:spPr/>
      <dgm:t>
        <a:bodyPr/>
        <a:lstStyle/>
        <a:p>
          <a:pPr rtl="1"/>
          <a:r>
            <a:rPr lang="fa-IR" sz="1200" dirty="0">
              <a:solidFill>
                <a:schemeClr val="tx2"/>
              </a:solidFill>
              <a:cs typeface="B Homa" pitchFamily="2" charset="-78"/>
            </a:rPr>
            <a:t>اما در بافت ایران هنوز هنر همگانی نشده ، دموکراتیزه نشده ، برعکس چون گالری ها ، نمایشگاه ها ، و تریبون ها در اختیار دولت است، افراد ناگزیرند از دیوار ها استفاده کنند. </a:t>
          </a:r>
        </a:p>
      </dgm:t>
    </dgm:pt>
    <dgm:pt modelId="{9A0A1848-B7AC-461B-97E6-27F3D46B5A87}" type="parTrans" cxnId="{0E60752D-F848-4DED-86FD-B5131B85959A}">
      <dgm:prSet/>
      <dgm:spPr/>
      <dgm:t>
        <a:bodyPr/>
        <a:lstStyle/>
        <a:p>
          <a:pPr rtl="1"/>
          <a:endParaRPr lang="fa-IR"/>
        </a:p>
      </dgm:t>
    </dgm:pt>
    <dgm:pt modelId="{E8CA62AF-4414-4B34-BCB0-1775E56F12A4}" type="sibTrans" cxnId="{0E60752D-F848-4DED-86FD-B5131B85959A}">
      <dgm:prSet/>
      <dgm:spPr/>
      <dgm:t>
        <a:bodyPr/>
        <a:lstStyle/>
        <a:p>
          <a:pPr rtl="1"/>
          <a:endParaRPr lang="fa-IR"/>
        </a:p>
      </dgm:t>
    </dgm:pt>
    <dgm:pt modelId="{8B53EABB-8591-445F-AC39-E82839BB058E}">
      <dgm:prSet custT="1"/>
      <dgm:spPr/>
      <dgm:t>
        <a:bodyPr/>
        <a:lstStyle/>
        <a:p>
          <a:pPr rtl="1"/>
          <a:r>
            <a:rPr lang="fa-IR" sz="1200" dirty="0">
              <a:solidFill>
                <a:schemeClr val="tx2"/>
              </a:solidFill>
              <a:cs typeface="B Homa" pitchFamily="2" charset="-78"/>
            </a:rPr>
            <a:t>مسائلی وجود دارند که بیانشان در ایران تابو است. در ایران نه هنر همگانی است و نه هنر برای همه. </a:t>
          </a:r>
        </a:p>
      </dgm:t>
    </dgm:pt>
    <dgm:pt modelId="{5AFD14D7-C5BF-412B-95FE-72ADB431831B}" type="parTrans" cxnId="{24DCDB50-1FE3-48D5-86A7-61CB45D129B5}">
      <dgm:prSet/>
      <dgm:spPr/>
      <dgm:t>
        <a:bodyPr/>
        <a:lstStyle/>
        <a:p>
          <a:pPr rtl="1"/>
          <a:endParaRPr lang="fa-IR"/>
        </a:p>
      </dgm:t>
    </dgm:pt>
    <dgm:pt modelId="{E5D7CAA2-0865-4531-9D35-BC8BE31FE585}" type="sibTrans" cxnId="{24DCDB50-1FE3-48D5-86A7-61CB45D129B5}">
      <dgm:prSet/>
      <dgm:spPr/>
      <dgm:t>
        <a:bodyPr/>
        <a:lstStyle/>
        <a:p>
          <a:pPr rtl="1"/>
          <a:endParaRPr lang="fa-IR"/>
        </a:p>
      </dgm:t>
    </dgm:pt>
    <dgm:pt modelId="{895168A2-8030-4913-A4F1-9C2FE2F0D839}">
      <dgm:prSet custT="1"/>
      <dgm:spPr/>
      <dgm:t>
        <a:bodyPr/>
        <a:lstStyle/>
        <a:p>
          <a:pPr rtl="1"/>
          <a:r>
            <a:rPr lang="fa-IR" sz="1200" dirty="0">
              <a:solidFill>
                <a:schemeClr val="tx2"/>
              </a:solidFill>
              <a:cs typeface="B Homa" pitchFamily="2" charset="-78"/>
            </a:rPr>
            <a:t>در ایران اگر ساختار های مشارکت ایجاد بشود ، نوشتن های بر روی دیوار و میز و صندلی و ... تا این حد ضرورت نمی یافت. </a:t>
          </a:r>
        </a:p>
      </dgm:t>
    </dgm:pt>
    <dgm:pt modelId="{1E560079-8CF3-457F-B242-FBBDDCD713DB}" type="parTrans" cxnId="{1C0C95E3-6501-4874-BB7A-93B5C0FC072F}">
      <dgm:prSet/>
      <dgm:spPr/>
      <dgm:t>
        <a:bodyPr/>
        <a:lstStyle/>
        <a:p>
          <a:pPr rtl="1"/>
          <a:endParaRPr lang="fa-IR"/>
        </a:p>
      </dgm:t>
    </dgm:pt>
    <dgm:pt modelId="{DCEBF2E6-CDEA-4617-A82D-5C541B585589}" type="sibTrans" cxnId="{1C0C95E3-6501-4874-BB7A-93B5C0FC072F}">
      <dgm:prSet/>
      <dgm:spPr/>
      <dgm:t>
        <a:bodyPr/>
        <a:lstStyle/>
        <a:p>
          <a:pPr rtl="1"/>
          <a:endParaRPr lang="fa-IR"/>
        </a:p>
      </dgm:t>
    </dgm:pt>
    <dgm:pt modelId="{E634152B-2F0A-4E52-802E-489AF31B8B4A}">
      <dgm:prSet custT="1"/>
      <dgm:spPr/>
      <dgm:t>
        <a:bodyPr/>
        <a:lstStyle/>
        <a:p>
          <a:pPr rtl="1"/>
          <a:r>
            <a:rPr lang="fa-IR" sz="1200" dirty="0">
              <a:solidFill>
                <a:schemeClr val="tx2"/>
              </a:solidFill>
              <a:cs typeface="B Homa" pitchFamily="2" charset="-78"/>
            </a:rPr>
            <a:t>در مورد مشارکت مردم نیز ، این کافی نیست که به ظاهر بگویند حرف بزنید ولی در باطن استبداد را توجیه کنند ، چون در ایران ساختار های مشارکت وجود ندارد ، مردم به طرف دیوار نوشته ها و را ههای این چنینی می روند ، چون فرد جایگاهی در ساختار اجتماعی ایران ندارد. </a:t>
          </a:r>
        </a:p>
      </dgm:t>
    </dgm:pt>
    <dgm:pt modelId="{326AEE32-AEFC-410B-9214-62AF0ABE5950}" type="parTrans" cxnId="{E7119547-76CB-4269-A096-11D04BEAD729}">
      <dgm:prSet/>
      <dgm:spPr/>
      <dgm:t>
        <a:bodyPr/>
        <a:lstStyle/>
        <a:p>
          <a:pPr rtl="1"/>
          <a:endParaRPr lang="fa-IR"/>
        </a:p>
      </dgm:t>
    </dgm:pt>
    <dgm:pt modelId="{AC286933-3DB8-4DD0-9F53-656B07918406}" type="sibTrans" cxnId="{E7119547-76CB-4269-A096-11D04BEAD729}">
      <dgm:prSet/>
      <dgm:spPr/>
      <dgm:t>
        <a:bodyPr/>
        <a:lstStyle/>
        <a:p>
          <a:pPr rtl="1"/>
          <a:endParaRPr lang="fa-IR"/>
        </a:p>
      </dgm:t>
    </dgm:pt>
    <dgm:pt modelId="{418B9949-635E-4DFE-9510-8FD69268B273}" type="pres">
      <dgm:prSet presAssocID="{AFD8A51B-CA0E-4A03-96CB-68F6E9816361}" presName="compositeShape" presStyleCnt="0">
        <dgm:presLayoutVars>
          <dgm:chMax val="7"/>
          <dgm:dir/>
          <dgm:resizeHandles val="exact"/>
        </dgm:presLayoutVars>
      </dgm:prSet>
      <dgm:spPr/>
    </dgm:pt>
    <dgm:pt modelId="{25D28689-F058-46AA-9C50-BA4865936231}" type="pres">
      <dgm:prSet presAssocID="{E29DDFEE-69FA-4D70-855E-84FD3F56A3D0}" presName="circ1" presStyleLbl="vennNode1" presStyleIdx="0" presStyleCnt="6"/>
      <dgm:spPr/>
    </dgm:pt>
    <dgm:pt modelId="{C1DC5058-B7D1-450F-A03E-BE43A10E4B58}" type="pres">
      <dgm:prSet presAssocID="{E29DDFEE-69FA-4D70-855E-84FD3F56A3D0}" presName="circ1Tx" presStyleLbl="revTx" presStyleIdx="0" presStyleCnt="0">
        <dgm:presLayoutVars>
          <dgm:chMax val="0"/>
          <dgm:chPref val="0"/>
          <dgm:bulletEnabled val="1"/>
        </dgm:presLayoutVars>
      </dgm:prSet>
      <dgm:spPr/>
    </dgm:pt>
    <dgm:pt modelId="{67EB8B1F-D585-42E3-8DB6-D807FE5AB58A}" type="pres">
      <dgm:prSet presAssocID="{24B9BAAA-0B26-4868-BFBD-B833572CF7EA}" presName="circ2" presStyleLbl="vennNode1" presStyleIdx="1" presStyleCnt="6"/>
      <dgm:spPr/>
    </dgm:pt>
    <dgm:pt modelId="{90F6B71F-181A-44C4-8A37-94566F6D0653}" type="pres">
      <dgm:prSet presAssocID="{24B9BAAA-0B26-4868-BFBD-B833572CF7EA}" presName="circ2Tx" presStyleLbl="revTx" presStyleIdx="0" presStyleCnt="0">
        <dgm:presLayoutVars>
          <dgm:chMax val="0"/>
          <dgm:chPref val="0"/>
          <dgm:bulletEnabled val="1"/>
        </dgm:presLayoutVars>
      </dgm:prSet>
      <dgm:spPr/>
    </dgm:pt>
    <dgm:pt modelId="{E54CA5E8-9B8A-4028-A2B9-53D6DAADDF85}" type="pres">
      <dgm:prSet presAssocID="{A8C3E206-2DFC-4BF9-8231-A20F6324AA95}" presName="circ3" presStyleLbl="vennNode1" presStyleIdx="2" presStyleCnt="6"/>
      <dgm:spPr/>
    </dgm:pt>
    <dgm:pt modelId="{1987B7B7-9B72-421E-B0AD-AEE0E816AC31}" type="pres">
      <dgm:prSet presAssocID="{A8C3E206-2DFC-4BF9-8231-A20F6324AA95}" presName="circ3Tx" presStyleLbl="revTx" presStyleIdx="0" presStyleCnt="0">
        <dgm:presLayoutVars>
          <dgm:chMax val="0"/>
          <dgm:chPref val="0"/>
          <dgm:bulletEnabled val="1"/>
        </dgm:presLayoutVars>
      </dgm:prSet>
      <dgm:spPr/>
    </dgm:pt>
    <dgm:pt modelId="{28939B44-BAE1-4FB5-B577-2D2D597531F1}" type="pres">
      <dgm:prSet presAssocID="{8B53EABB-8591-445F-AC39-E82839BB058E}" presName="circ4" presStyleLbl="vennNode1" presStyleIdx="3" presStyleCnt="6"/>
      <dgm:spPr/>
    </dgm:pt>
    <dgm:pt modelId="{BAA0CC1D-04EF-4920-B05B-A140C6964B8B}" type="pres">
      <dgm:prSet presAssocID="{8B53EABB-8591-445F-AC39-E82839BB058E}" presName="circ4Tx" presStyleLbl="revTx" presStyleIdx="0" presStyleCnt="0">
        <dgm:presLayoutVars>
          <dgm:chMax val="0"/>
          <dgm:chPref val="0"/>
          <dgm:bulletEnabled val="1"/>
        </dgm:presLayoutVars>
      </dgm:prSet>
      <dgm:spPr/>
    </dgm:pt>
    <dgm:pt modelId="{795D1C92-C219-43CF-8608-47C8DFB62A1A}" type="pres">
      <dgm:prSet presAssocID="{895168A2-8030-4913-A4F1-9C2FE2F0D839}" presName="circ5" presStyleLbl="vennNode1" presStyleIdx="4" presStyleCnt="6"/>
      <dgm:spPr/>
    </dgm:pt>
    <dgm:pt modelId="{1018DA9A-CB9C-4031-B667-859D85D38C4C}" type="pres">
      <dgm:prSet presAssocID="{895168A2-8030-4913-A4F1-9C2FE2F0D839}" presName="circ5Tx" presStyleLbl="revTx" presStyleIdx="0" presStyleCnt="0">
        <dgm:presLayoutVars>
          <dgm:chMax val="0"/>
          <dgm:chPref val="0"/>
          <dgm:bulletEnabled val="1"/>
        </dgm:presLayoutVars>
      </dgm:prSet>
      <dgm:spPr/>
    </dgm:pt>
    <dgm:pt modelId="{1752E3C1-695D-43AC-9CA2-D0065E57D27E}" type="pres">
      <dgm:prSet presAssocID="{E634152B-2F0A-4E52-802E-489AF31B8B4A}" presName="circ6" presStyleLbl="vennNode1" presStyleIdx="5" presStyleCnt="6"/>
      <dgm:spPr/>
    </dgm:pt>
    <dgm:pt modelId="{8B1C2B38-6D0C-441F-8282-3CD842ABDF7D}" type="pres">
      <dgm:prSet presAssocID="{E634152B-2F0A-4E52-802E-489AF31B8B4A}" presName="circ6Tx" presStyleLbl="revTx" presStyleIdx="0" presStyleCnt="0">
        <dgm:presLayoutVars>
          <dgm:chMax val="0"/>
          <dgm:chPref val="0"/>
          <dgm:bulletEnabled val="1"/>
        </dgm:presLayoutVars>
      </dgm:prSet>
      <dgm:spPr/>
    </dgm:pt>
  </dgm:ptLst>
  <dgm:cxnLst>
    <dgm:cxn modelId="{17E4F201-39E1-4895-BEAF-C3952A5CF7DE}" type="presOf" srcId="{8B53EABB-8591-445F-AC39-E82839BB058E}" destId="{BAA0CC1D-04EF-4920-B05B-A140C6964B8B}" srcOrd="0" destOrd="0" presId="urn:microsoft.com/office/officeart/2005/8/layout/venn1"/>
    <dgm:cxn modelId="{E98A3705-6450-44D2-B6AB-0F6046578B39}" type="presOf" srcId="{E29DDFEE-69FA-4D70-855E-84FD3F56A3D0}" destId="{C1DC5058-B7D1-450F-A03E-BE43A10E4B58}" srcOrd="0" destOrd="0" presId="urn:microsoft.com/office/officeart/2005/8/layout/venn1"/>
    <dgm:cxn modelId="{0E60752D-F848-4DED-86FD-B5131B85959A}" srcId="{AFD8A51B-CA0E-4A03-96CB-68F6E9816361}" destId="{A8C3E206-2DFC-4BF9-8231-A20F6324AA95}" srcOrd="2" destOrd="0" parTransId="{9A0A1848-B7AC-461B-97E6-27F3D46B5A87}" sibTransId="{E8CA62AF-4414-4B34-BCB0-1775E56F12A4}"/>
    <dgm:cxn modelId="{1EAE0B47-9F11-4A93-A33D-275D86C064C4}" type="presOf" srcId="{AFD8A51B-CA0E-4A03-96CB-68F6E9816361}" destId="{418B9949-635E-4DFE-9510-8FD69268B273}" srcOrd="0" destOrd="0" presId="urn:microsoft.com/office/officeart/2005/8/layout/venn1"/>
    <dgm:cxn modelId="{E7119547-76CB-4269-A096-11D04BEAD729}" srcId="{AFD8A51B-CA0E-4A03-96CB-68F6E9816361}" destId="{E634152B-2F0A-4E52-802E-489AF31B8B4A}" srcOrd="5" destOrd="0" parTransId="{326AEE32-AEFC-410B-9214-62AF0ABE5950}" sibTransId="{AC286933-3DB8-4DD0-9F53-656B07918406}"/>
    <dgm:cxn modelId="{24DCDB50-1FE3-48D5-86A7-61CB45D129B5}" srcId="{AFD8A51B-CA0E-4A03-96CB-68F6E9816361}" destId="{8B53EABB-8591-445F-AC39-E82839BB058E}" srcOrd="3" destOrd="0" parTransId="{5AFD14D7-C5BF-412B-95FE-72ADB431831B}" sibTransId="{E5D7CAA2-0865-4531-9D35-BC8BE31FE585}"/>
    <dgm:cxn modelId="{A843B088-3A72-4C7D-947F-7B03943A9A0D}" type="presOf" srcId="{E634152B-2F0A-4E52-802E-489AF31B8B4A}" destId="{8B1C2B38-6D0C-441F-8282-3CD842ABDF7D}" srcOrd="0" destOrd="0" presId="urn:microsoft.com/office/officeart/2005/8/layout/venn1"/>
    <dgm:cxn modelId="{7571788B-E091-4254-AD0A-24C70F15A081}" type="presOf" srcId="{24B9BAAA-0B26-4868-BFBD-B833572CF7EA}" destId="{90F6B71F-181A-44C4-8A37-94566F6D0653}" srcOrd="0" destOrd="0" presId="urn:microsoft.com/office/officeart/2005/8/layout/venn1"/>
    <dgm:cxn modelId="{E8D1D78F-A8EA-4675-BD12-B9DD00876E22}" type="presOf" srcId="{895168A2-8030-4913-A4F1-9C2FE2F0D839}" destId="{1018DA9A-CB9C-4031-B667-859D85D38C4C}" srcOrd="0" destOrd="0" presId="urn:microsoft.com/office/officeart/2005/8/layout/venn1"/>
    <dgm:cxn modelId="{5DC168AA-6AC5-44F5-81A1-9178C254EC98}" srcId="{AFD8A51B-CA0E-4A03-96CB-68F6E9816361}" destId="{E29DDFEE-69FA-4D70-855E-84FD3F56A3D0}" srcOrd="0" destOrd="0" parTransId="{7245AFF9-B81C-4B08-8D38-6601A34FBDA2}" sibTransId="{7828B7BB-7C74-44AA-8287-D74E6A1231B7}"/>
    <dgm:cxn modelId="{3B6E4FBB-2728-4270-9D49-B74B96EFA914}" srcId="{AFD8A51B-CA0E-4A03-96CB-68F6E9816361}" destId="{24B9BAAA-0B26-4868-BFBD-B833572CF7EA}" srcOrd="1" destOrd="0" parTransId="{E1DAB216-A4D3-4627-A389-9C521698172D}" sibTransId="{029F8833-8BDF-4779-B9C2-98E33E9F7A68}"/>
    <dgm:cxn modelId="{15487DD2-9130-4192-A79C-6F4DCAA52A93}" type="presOf" srcId="{A8C3E206-2DFC-4BF9-8231-A20F6324AA95}" destId="{1987B7B7-9B72-421E-B0AD-AEE0E816AC31}" srcOrd="0" destOrd="0" presId="urn:microsoft.com/office/officeart/2005/8/layout/venn1"/>
    <dgm:cxn modelId="{1C0C95E3-6501-4874-BB7A-93B5C0FC072F}" srcId="{AFD8A51B-CA0E-4A03-96CB-68F6E9816361}" destId="{895168A2-8030-4913-A4F1-9C2FE2F0D839}" srcOrd="4" destOrd="0" parTransId="{1E560079-8CF3-457F-B242-FBBDDCD713DB}" sibTransId="{DCEBF2E6-CDEA-4617-A82D-5C541B585589}"/>
    <dgm:cxn modelId="{3FD7A2E5-E788-4309-A143-2D412B5AE5F1}" type="presParOf" srcId="{418B9949-635E-4DFE-9510-8FD69268B273}" destId="{25D28689-F058-46AA-9C50-BA4865936231}" srcOrd="0" destOrd="0" presId="urn:microsoft.com/office/officeart/2005/8/layout/venn1"/>
    <dgm:cxn modelId="{503B2FC0-13C6-420D-A98E-4A5A7EF78B7E}" type="presParOf" srcId="{418B9949-635E-4DFE-9510-8FD69268B273}" destId="{C1DC5058-B7D1-450F-A03E-BE43A10E4B58}" srcOrd="1" destOrd="0" presId="urn:microsoft.com/office/officeart/2005/8/layout/venn1"/>
    <dgm:cxn modelId="{092B4A04-4662-467D-8295-A578D6D08BD8}" type="presParOf" srcId="{418B9949-635E-4DFE-9510-8FD69268B273}" destId="{67EB8B1F-D585-42E3-8DB6-D807FE5AB58A}" srcOrd="2" destOrd="0" presId="urn:microsoft.com/office/officeart/2005/8/layout/venn1"/>
    <dgm:cxn modelId="{81DFAA79-0DAE-41BF-9D2A-4BB4ED61FACE}" type="presParOf" srcId="{418B9949-635E-4DFE-9510-8FD69268B273}" destId="{90F6B71F-181A-44C4-8A37-94566F6D0653}" srcOrd="3" destOrd="0" presId="urn:microsoft.com/office/officeart/2005/8/layout/venn1"/>
    <dgm:cxn modelId="{0E38E18F-C5F8-4BE8-A858-731BFDC0609D}" type="presParOf" srcId="{418B9949-635E-4DFE-9510-8FD69268B273}" destId="{E54CA5E8-9B8A-4028-A2B9-53D6DAADDF85}" srcOrd="4" destOrd="0" presId="urn:microsoft.com/office/officeart/2005/8/layout/venn1"/>
    <dgm:cxn modelId="{7BBC207B-CC62-46E7-A231-C72F190ABDBC}" type="presParOf" srcId="{418B9949-635E-4DFE-9510-8FD69268B273}" destId="{1987B7B7-9B72-421E-B0AD-AEE0E816AC31}" srcOrd="5" destOrd="0" presId="urn:microsoft.com/office/officeart/2005/8/layout/venn1"/>
    <dgm:cxn modelId="{DD86E53E-211D-4DA9-8BBF-D5A8565846CD}" type="presParOf" srcId="{418B9949-635E-4DFE-9510-8FD69268B273}" destId="{28939B44-BAE1-4FB5-B577-2D2D597531F1}" srcOrd="6" destOrd="0" presId="urn:microsoft.com/office/officeart/2005/8/layout/venn1"/>
    <dgm:cxn modelId="{08953385-AF8F-4223-B8F0-74C01294EB56}" type="presParOf" srcId="{418B9949-635E-4DFE-9510-8FD69268B273}" destId="{BAA0CC1D-04EF-4920-B05B-A140C6964B8B}" srcOrd="7" destOrd="0" presId="urn:microsoft.com/office/officeart/2005/8/layout/venn1"/>
    <dgm:cxn modelId="{F3661053-C8B1-45AF-8CA0-8BC64031F193}" type="presParOf" srcId="{418B9949-635E-4DFE-9510-8FD69268B273}" destId="{795D1C92-C219-43CF-8608-47C8DFB62A1A}" srcOrd="8" destOrd="0" presId="urn:microsoft.com/office/officeart/2005/8/layout/venn1"/>
    <dgm:cxn modelId="{FBC31AD3-6E81-42EA-BAD9-F765B80307D7}" type="presParOf" srcId="{418B9949-635E-4DFE-9510-8FD69268B273}" destId="{1018DA9A-CB9C-4031-B667-859D85D38C4C}" srcOrd="9" destOrd="0" presId="urn:microsoft.com/office/officeart/2005/8/layout/venn1"/>
    <dgm:cxn modelId="{BCFF181C-44E2-4023-BFF2-331BD4B8ED81}" type="presParOf" srcId="{418B9949-635E-4DFE-9510-8FD69268B273}" destId="{1752E3C1-695D-43AC-9CA2-D0065E57D27E}" srcOrd="10" destOrd="0" presId="urn:microsoft.com/office/officeart/2005/8/layout/venn1"/>
    <dgm:cxn modelId="{5D304FF1-7704-4177-B1F2-52D9AC23404B}" type="presParOf" srcId="{418B9949-635E-4DFE-9510-8FD69268B273}" destId="{8B1C2B38-6D0C-441F-8282-3CD842ABDF7D}" srcOrd="11"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2" qsCatId="3D" csTypeId="urn:microsoft.com/office/officeart/2005/8/colors/accent0_1" csCatId="mainScheme" phldr="1"/>
      <dgm:spPr/>
      <dgm:t>
        <a:bodyPr/>
        <a:lstStyle/>
        <a:p>
          <a:pPr rtl="1"/>
          <a:endParaRPr lang="fa-IR"/>
        </a:p>
      </dgm:t>
    </dgm:pt>
    <dgm:pt modelId="{9469718A-0274-4C65-B392-4B850137DBEF}">
      <dgm:prSet phldrT="[Text]" custT="1"/>
      <dgm:spPr>
        <a:xfrm>
          <a:off x="531498" y="810628"/>
          <a:ext cx="1461621" cy="868114"/>
        </a:xfr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ysClr val="windowText" lastClr="000000">
                  <a:hueOff val="0"/>
                  <a:satOff val="0"/>
                  <a:lumOff val="0"/>
                  <a:alphaOff val="0"/>
                </a:sys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xfrm>
          <a:off x="2214577" y="1094094"/>
          <a:ext cx="1727370" cy="868114"/>
        </a:xfrm>
        <a:solidFill>
          <a:schemeClr val="tx1"/>
        </a:soli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chemeClr val="accent1">
                  <a:lumMod val="75000"/>
                </a:scheme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a:prstGeom prst="rect">
          <a:avLst/>
        </a:prstGeom>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a:prstGeom prst="rect">
          <a:avLst/>
        </a:prstGeom>
      </dgm:spPr>
    </dgm:pt>
  </dgm:ptLst>
  <dgm:cxnLst>
    <dgm:cxn modelId="{FEE9971F-90F5-44C4-805A-39DE9E25E971}" type="presOf" srcId="{9469718A-0274-4C65-B392-4B850137DBEF}" destId="{2A5B3550-62F1-4A64-B85C-D216158C9587}" srcOrd="0" destOrd="0" presId="urn:microsoft.com/office/officeart/2005/8/layout/arrow6"/>
    <dgm:cxn modelId="{210EED33-262D-4EB1-95DB-1D7B9B8374D3}" srcId="{9FD3C893-1B13-4613-9345-8BDE4579475A}" destId="{9469718A-0274-4C65-B392-4B850137DBEF}" srcOrd="0" destOrd="0" parTransId="{8397024A-FBE6-4D5E-BF03-8FF59DB8B821}" sibTransId="{1B510389-9DC0-4CCB-8865-5F5C2C5D7B18}"/>
    <dgm:cxn modelId="{1FA9873D-7C7E-440D-A21A-4DA066D2DFD1}" type="presOf" srcId="{1B1C021E-9411-47F4-B3EC-4578D147415C}" destId="{DAA5A12A-8D0F-47AD-8374-B8BC05F7A7F7}" srcOrd="0" destOrd="0" presId="urn:microsoft.com/office/officeart/2005/8/layout/arrow6"/>
    <dgm:cxn modelId="{39AF48CB-1E01-428A-9810-B2D58C136380}" type="presOf" srcId="{9FD3C893-1B13-4613-9345-8BDE4579475A}" destId="{AF703386-69BE-487B-96E4-23995EA5E762}" srcOrd="0" destOrd="0" presId="urn:microsoft.com/office/officeart/2005/8/layout/arrow6"/>
    <dgm:cxn modelId="{589F8BE9-E9FF-46EA-99F1-F6FF67CA422B}" srcId="{9FD3C893-1B13-4613-9345-8BDE4579475A}" destId="{1B1C021E-9411-47F4-B3EC-4578D147415C}" srcOrd="1" destOrd="0" parTransId="{07D012E0-3181-4EE6-9262-1783F71DF524}" sibTransId="{3FB1C799-0486-49D0-8B15-CB87194CCC2A}"/>
    <dgm:cxn modelId="{BCCC16BA-ED08-46B0-85B6-9C956B5EAF36}" type="presParOf" srcId="{AF703386-69BE-487B-96E4-23995EA5E762}" destId="{B332473E-7024-470E-B8DF-029C240F4365}" srcOrd="0" destOrd="0" presId="urn:microsoft.com/office/officeart/2005/8/layout/arrow6"/>
    <dgm:cxn modelId="{54D07340-D003-42B4-926C-24E136D8CD38}" type="presParOf" srcId="{AF703386-69BE-487B-96E4-23995EA5E762}" destId="{2A5B3550-62F1-4A64-B85C-D216158C9587}" srcOrd="1" destOrd="0" presId="urn:microsoft.com/office/officeart/2005/8/layout/arrow6"/>
    <dgm:cxn modelId="{8882E427-9B8F-493B-B1E9-FD6978393A21}"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3" qsCatId="3D" csTypeId="urn:microsoft.com/office/officeart/2005/8/colors/accent0_1" csCatId="mainScheme" phldr="1"/>
      <dgm:spPr/>
      <dgm:t>
        <a:bodyPr/>
        <a:lstStyle/>
        <a:p>
          <a:pPr rtl="1"/>
          <a:endParaRPr lang="fa-IR"/>
        </a:p>
      </dgm:t>
    </dgm:pt>
    <dgm:pt modelId="{9469718A-0274-4C65-B392-4B850137DBEF}">
      <dgm:prSet phldrT="[Text]" custT="1"/>
      <dgm:spPr>
        <a:xfrm>
          <a:off x="531498" y="810628"/>
          <a:ext cx="1461621" cy="868114"/>
        </a:xfr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ysClr val="windowText" lastClr="000000">
                  <a:hueOff val="0"/>
                  <a:satOff val="0"/>
                  <a:lumOff val="0"/>
                  <a:alphaOff val="0"/>
                </a:sys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xfrm>
          <a:off x="2214577" y="1094094"/>
          <a:ext cx="1727370" cy="868114"/>
        </a:xfrm>
        <a:solidFill>
          <a:schemeClr val="tx1"/>
        </a:soli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chemeClr val="accent1">
                  <a:lumMod val="75000"/>
                </a:scheme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a:prstGeom prst="rect">
          <a:avLst/>
        </a:prstGeom>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a:prstGeom prst="rect">
          <a:avLst/>
        </a:prstGeom>
      </dgm:spPr>
    </dgm:pt>
  </dgm:ptLst>
  <dgm:cxnLst>
    <dgm:cxn modelId="{D7EDB600-D978-4460-AB9D-4E22954C56A6}" type="presOf" srcId="{1B1C021E-9411-47F4-B3EC-4578D147415C}" destId="{DAA5A12A-8D0F-47AD-8374-B8BC05F7A7F7}" srcOrd="0" destOrd="0" presId="urn:microsoft.com/office/officeart/2005/8/layout/arrow6"/>
    <dgm:cxn modelId="{6F0BFC30-49AD-4ECF-9706-091B72EC7AD6}" type="presOf" srcId="{9469718A-0274-4C65-B392-4B850137DBEF}" destId="{2A5B3550-62F1-4A64-B85C-D216158C9587}" srcOrd="0" destOrd="0" presId="urn:microsoft.com/office/officeart/2005/8/layout/arrow6"/>
    <dgm:cxn modelId="{210EED33-262D-4EB1-95DB-1D7B9B8374D3}" srcId="{9FD3C893-1B13-4613-9345-8BDE4579475A}" destId="{9469718A-0274-4C65-B392-4B850137DBEF}" srcOrd="0" destOrd="0" parTransId="{8397024A-FBE6-4D5E-BF03-8FF59DB8B821}" sibTransId="{1B510389-9DC0-4CCB-8865-5F5C2C5D7B18}"/>
    <dgm:cxn modelId="{B2BD2C52-A52A-41FC-80F5-58E3FB9C0FC9}" type="presOf" srcId="{9FD3C893-1B13-4613-9345-8BDE4579475A}" destId="{AF703386-69BE-487B-96E4-23995EA5E762}" srcOrd="0" destOrd="0" presId="urn:microsoft.com/office/officeart/2005/8/layout/arrow6"/>
    <dgm:cxn modelId="{589F8BE9-E9FF-46EA-99F1-F6FF67CA422B}" srcId="{9FD3C893-1B13-4613-9345-8BDE4579475A}" destId="{1B1C021E-9411-47F4-B3EC-4578D147415C}" srcOrd="1" destOrd="0" parTransId="{07D012E0-3181-4EE6-9262-1783F71DF524}" sibTransId="{3FB1C799-0486-49D0-8B15-CB87194CCC2A}"/>
    <dgm:cxn modelId="{0BC964B7-4FD6-459B-AF3A-3ABE036CFBD9}" type="presParOf" srcId="{AF703386-69BE-487B-96E4-23995EA5E762}" destId="{B332473E-7024-470E-B8DF-029C240F4365}" srcOrd="0" destOrd="0" presId="urn:microsoft.com/office/officeart/2005/8/layout/arrow6"/>
    <dgm:cxn modelId="{9D8FAF9E-13D0-4B42-8B51-6FDF0D861F7C}" type="presParOf" srcId="{AF703386-69BE-487B-96E4-23995EA5E762}" destId="{2A5B3550-62F1-4A64-B85C-D216158C9587}" srcOrd="1" destOrd="0" presId="urn:microsoft.com/office/officeart/2005/8/layout/arrow6"/>
    <dgm:cxn modelId="{D7C15CE6-FDDE-4928-9DA3-E62B8A95527D}"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FD4411-5D32-48C3-B507-8ADEAF8FA7E9}" type="doc">
      <dgm:prSet loTypeId="urn:microsoft.com/office/officeart/2005/8/layout/arrow4" loCatId="process" qsTypeId="urn:microsoft.com/office/officeart/2005/8/quickstyle/3d2#4" qsCatId="3D" csTypeId="urn:microsoft.com/office/officeart/2005/8/colors/accent1_5" csCatId="accent1" phldr="1"/>
      <dgm:spPr/>
      <dgm:t>
        <a:bodyPr/>
        <a:lstStyle/>
        <a:p>
          <a:pPr rtl="1"/>
          <a:endParaRPr lang="fa-IR"/>
        </a:p>
      </dgm:t>
    </dgm:pt>
    <dgm:pt modelId="{9AFA280C-9DC1-4354-8D9C-404BEEF15630}">
      <dgm:prSet phldrT="[Text]"/>
      <dgm:spPr/>
      <dgm:t>
        <a:bodyPr/>
        <a:lstStyle/>
        <a:p>
          <a:pPr rtl="1"/>
          <a:r>
            <a:rPr lang="fa-IR" dirty="0">
              <a:cs typeface="B Kaveh" pitchFamily="2" charset="-78"/>
            </a:rPr>
            <a:t>دوره ابتدایی آن از سال 1910 م. آغاز شد و تا سال 1916 م. ادامه یافت. در این مرحله هنر انتزاعی شامل یک روند ضد طبیعت بود. </a:t>
          </a:r>
          <a:endParaRPr lang="fa-IR" dirty="0"/>
        </a:p>
      </dgm:t>
    </dgm:pt>
    <dgm:pt modelId="{2D2AB70F-9A76-447B-A872-A4AC79BD2692}" type="parTrans" cxnId="{CFA1DB25-EB33-470D-907F-7DA89F3EB1F1}">
      <dgm:prSet/>
      <dgm:spPr/>
      <dgm:t>
        <a:bodyPr/>
        <a:lstStyle/>
        <a:p>
          <a:pPr rtl="1"/>
          <a:endParaRPr lang="fa-IR"/>
        </a:p>
      </dgm:t>
    </dgm:pt>
    <dgm:pt modelId="{41CAF60A-F707-43C7-9BF3-0FBF7A8D3873}" type="sibTrans" cxnId="{CFA1DB25-EB33-470D-907F-7DA89F3EB1F1}">
      <dgm:prSet/>
      <dgm:spPr/>
      <dgm:t>
        <a:bodyPr/>
        <a:lstStyle/>
        <a:p>
          <a:pPr rtl="1"/>
          <a:endParaRPr lang="fa-IR"/>
        </a:p>
      </dgm:t>
    </dgm:pt>
    <dgm:pt modelId="{8974B095-93F3-47E5-9FEC-336C33672DEA}">
      <dgm:prSet phldrT="[Text]"/>
      <dgm:spPr/>
      <dgm:t>
        <a:bodyPr/>
        <a:lstStyle/>
        <a:p>
          <a:pPr rtl="1"/>
          <a:r>
            <a:rPr lang="fa-IR">
              <a:cs typeface="B Kaveh" pitchFamily="2" charset="-78"/>
            </a:rPr>
            <a:t>دوره بعدی از سال 1917 م. شروع گردید و با جنبش «دستایل»- که در آن اصل «انتزاع به خاطر انتزاع» مورد نظر بود- همراه شد و تا به حال راه ویژه خود را پیموده است.</a:t>
          </a:r>
          <a:endParaRPr lang="fa-IR" dirty="0"/>
        </a:p>
      </dgm:t>
    </dgm:pt>
    <dgm:pt modelId="{925E6DCA-26DC-45E5-9F83-FA1CCFC98515}" type="parTrans" cxnId="{62561B8C-5772-4591-9567-593F113BE911}">
      <dgm:prSet/>
      <dgm:spPr/>
      <dgm:t>
        <a:bodyPr/>
        <a:lstStyle/>
        <a:p>
          <a:pPr rtl="1"/>
          <a:endParaRPr lang="fa-IR"/>
        </a:p>
      </dgm:t>
    </dgm:pt>
    <dgm:pt modelId="{6B28BAA4-3FE0-40BF-97D1-4E0040AE4924}" type="sibTrans" cxnId="{62561B8C-5772-4591-9567-593F113BE911}">
      <dgm:prSet/>
      <dgm:spPr/>
      <dgm:t>
        <a:bodyPr/>
        <a:lstStyle/>
        <a:p>
          <a:pPr rtl="1"/>
          <a:endParaRPr lang="fa-IR"/>
        </a:p>
      </dgm:t>
    </dgm:pt>
    <dgm:pt modelId="{A807C99F-59CD-48B5-A5E1-02B1B3656632}" type="pres">
      <dgm:prSet presAssocID="{F6FD4411-5D32-48C3-B507-8ADEAF8FA7E9}" presName="compositeShape" presStyleCnt="0">
        <dgm:presLayoutVars>
          <dgm:chMax val="2"/>
          <dgm:dir/>
          <dgm:resizeHandles val="exact"/>
        </dgm:presLayoutVars>
      </dgm:prSet>
      <dgm:spPr/>
    </dgm:pt>
    <dgm:pt modelId="{A42B29E5-510E-4146-9FB4-13F951458FC5}" type="pres">
      <dgm:prSet presAssocID="{9AFA280C-9DC1-4354-8D9C-404BEEF15630}" presName="upArrow" presStyleLbl="node1" presStyleIdx="0" presStyleCnt="2"/>
      <dgm:spPr/>
    </dgm:pt>
    <dgm:pt modelId="{FE70556D-03CB-40FB-8C62-4BB5D5F933FC}" type="pres">
      <dgm:prSet presAssocID="{9AFA280C-9DC1-4354-8D9C-404BEEF15630}" presName="upArrowText" presStyleLbl="revTx" presStyleIdx="0" presStyleCnt="2">
        <dgm:presLayoutVars>
          <dgm:chMax val="0"/>
          <dgm:bulletEnabled val="1"/>
        </dgm:presLayoutVars>
      </dgm:prSet>
      <dgm:spPr/>
    </dgm:pt>
    <dgm:pt modelId="{5CFD4E78-E3BF-4FB9-AEBB-EF91A5F12FAB}" type="pres">
      <dgm:prSet presAssocID="{8974B095-93F3-47E5-9FEC-336C33672DEA}" presName="downArrow" presStyleLbl="node1" presStyleIdx="1" presStyleCnt="2"/>
      <dgm:spPr/>
    </dgm:pt>
    <dgm:pt modelId="{7F0116E7-EFB6-40EF-90DC-61853748C389}" type="pres">
      <dgm:prSet presAssocID="{8974B095-93F3-47E5-9FEC-336C33672DEA}" presName="downArrowText" presStyleLbl="revTx" presStyleIdx="1" presStyleCnt="2">
        <dgm:presLayoutVars>
          <dgm:chMax val="0"/>
          <dgm:bulletEnabled val="1"/>
        </dgm:presLayoutVars>
      </dgm:prSet>
      <dgm:spPr/>
    </dgm:pt>
  </dgm:ptLst>
  <dgm:cxnLst>
    <dgm:cxn modelId="{CFA1DB25-EB33-470D-907F-7DA89F3EB1F1}" srcId="{F6FD4411-5D32-48C3-B507-8ADEAF8FA7E9}" destId="{9AFA280C-9DC1-4354-8D9C-404BEEF15630}" srcOrd="0" destOrd="0" parTransId="{2D2AB70F-9A76-447B-A872-A4AC79BD2692}" sibTransId="{41CAF60A-F707-43C7-9BF3-0FBF7A8D3873}"/>
    <dgm:cxn modelId="{1913B144-C42A-4630-934C-50B67A46B8F4}" type="presOf" srcId="{8974B095-93F3-47E5-9FEC-336C33672DEA}" destId="{7F0116E7-EFB6-40EF-90DC-61853748C389}" srcOrd="0" destOrd="0" presId="urn:microsoft.com/office/officeart/2005/8/layout/arrow4"/>
    <dgm:cxn modelId="{14BBD258-10C6-4628-942C-7BA4FB50370B}" type="presOf" srcId="{F6FD4411-5D32-48C3-B507-8ADEAF8FA7E9}" destId="{A807C99F-59CD-48B5-A5E1-02B1B3656632}" srcOrd="0" destOrd="0" presId="urn:microsoft.com/office/officeart/2005/8/layout/arrow4"/>
    <dgm:cxn modelId="{479D0385-9DB8-46A0-8777-8A808BFFB05F}" type="presOf" srcId="{9AFA280C-9DC1-4354-8D9C-404BEEF15630}" destId="{FE70556D-03CB-40FB-8C62-4BB5D5F933FC}" srcOrd="0" destOrd="0" presId="urn:microsoft.com/office/officeart/2005/8/layout/arrow4"/>
    <dgm:cxn modelId="{62561B8C-5772-4591-9567-593F113BE911}" srcId="{F6FD4411-5D32-48C3-B507-8ADEAF8FA7E9}" destId="{8974B095-93F3-47E5-9FEC-336C33672DEA}" srcOrd="1" destOrd="0" parTransId="{925E6DCA-26DC-45E5-9F83-FA1CCFC98515}" sibTransId="{6B28BAA4-3FE0-40BF-97D1-4E0040AE4924}"/>
    <dgm:cxn modelId="{4D937615-6F91-489C-85A8-1AD44EA73F02}" type="presParOf" srcId="{A807C99F-59CD-48B5-A5E1-02B1B3656632}" destId="{A42B29E5-510E-4146-9FB4-13F951458FC5}" srcOrd="0" destOrd="0" presId="urn:microsoft.com/office/officeart/2005/8/layout/arrow4"/>
    <dgm:cxn modelId="{0E4B2D66-323D-4E8D-809E-F814A915FB4F}" type="presParOf" srcId="{A807C99F-59CD-48B5-A5E1-02B1B3656632}" destId="{FE70556D-03CB-40FB-8C62-4BB5D5F933FC}" srcOrd="1" destOrd="0" presId="urn:microsoft.com/office/officeart/2005/8/layout/arrow4"/>
    <dgm:cxn modelId="{57A51271-4E56-46A3-937B-0844F2F9C6D3}" type="presParOf" srcId="{A807C99F-59CD-48B5-A5E1-02B1B3656632}" destId="{5CFD4E78-E3BF-4FB9-AEBB-EF91A5F12FAB}" srcOrd="2" destOrd="0" presId="urn:microsoft.com/office/officeart/2005/8/layout/arrow4"/>
    <dgm:cxn modelId="{FE7E338A-D761-4FC4-8AB7-C0B0F9E86AA7}" type="presParOf" srcId="{A807C99F-59CD-48B5-A5E1-02B1B3656632}" destId="{7F0116E7-EFB6-40EF-90DC-61853748C389}" srcOrd="3" destOrd="0" presId="urn:microsoft.com/office/officeart/2005/8/layout/arrow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5" qsCatId="3D" csTypeId="urn:microsoft.com/office/officeart/2005/8/colors/accent0_1" csCatId="mainScheme" phldr="1"/>
      <dgm:spPr/>
      <dgm:t>
        <a:bodyPr/>
        <a:lstStyle/>
        <a:p>
          <a:pPr rtl="1"/>
          <a:endParaRPr lang="fa-IR"/>
        </a:p>
      </dgm:t>
    </dgm:pt>
    <dgm:pt modelId="{9469718A-0274-4C65-B392-4B850137DBEF}">
      <dgm:prSet phldrT="[Text]" custT="1"/>
      <dgm:spPr>
        <a:xfrm>
          <a:off x="531498" y="810628"/>
          <a:ext cx="1461621" cy="868114"/>
        </a:xfr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ysClr val="windowText" lastClr="000000">
                  <a:hueOff val="0"/>
                  <a:satOff val="0"/>
                  <a:lumOff val="0"/>
                  <a:alphaOff val="0"/>
                </a:sys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xfrm>
          <a:off x="2214577" y="1094094"/>
          <a:ext cx="1727370" cy="868114"/>
        </a:xfrm>
        <a:solidFill>
          <a:schemeClr val="tx1"/>
        </a:soli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chemeClr val="accent1">
                  <a:lumMod val="75000"/>
                </a:scheme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a:prstGeom prst="rect">
          <a:avLst/>
        </a:prstGeom>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a:prstGeom prst="rect">
          <a:avLst/>
        </a:prstGeom>
      </dgm:spPr>
    </dgm:pt>
  </dgm:ptLst>
  <dgm:cxnLst>
    <dgm:cxn modelId="{210EED33-262D-4EB1-95DB-1D7B9B8374D3}" srcId="{9FD3C893-1B13-4613-9345-8BDE4579475A}" destId="{9469718A-0274-4C65-B392-4B850137DBEF}" srcOrd="0" destOrd="0" parTransId="{8397024A-FBE6-4D5E-BF03-8FF59DB8B821}" sibTransId="{1B510389-9DC0-4CCB-8865-5F5C2C5D7B18}"/>
    <dgm:cxn modelId="{01E0CA76-1880-44C3-A50B-956CCDAB151D}" type="presOf" srcId="{9469718A-0274-4C65-B392-4B850137DBEF}" destId="{2A5B3550-62F1-4A64-B85C-D216158C9587}" srcOrd="0" destOrd="0" presId="urn:microsoft.com/office/officeart/2005/8/layout/arrow6"/>
    <dgm:cxn modelId="{31CAD8C5-E306-49FB-ABD7-15244A8B3C31}" type="presOf" srcId="{1B1C021E-9411-47F4-B3EC-4578D147415C}" destId="{DAA5A12A-8D0F-47AD-8374-B8BC05F7A7F7}" srcOrd="0" destOrd="0" presId="urn:microsoft.com/office/officeart/2005/8/layout/arrow6"/>
    <dgm:cxn modelId="{E2E134CE-B1AD-45DD-9DC7-B3E167BB732D}" type="presOf" srcId="{9FD3C893-1B13-4613-9345-8BDE4579475A}" destId="{AF703386-69BE-487B-96E4-23995EA5E762}" srcOrd="0" destOrd="0" presId="urn:microsoft.com/office/officeart/2005/8/layout/arrow6"/>
    <dgm:cxn modelId="{589F8BE9-E9FF-46EA-99F1-F6FF67CA422B}" srcId="{9FD3C893-1B13-4613-9345-8BDE4579475A}" destId="{1B1C021E-9411-47F4-B3EC-4578D147415C}" srcOrd="1" destOrd="0" parTransId="{07D012E0-3181-4EE6-9262-1783F71DF524}" sibTransId="{3FB1C799-0486-49D0-8B15-CB87194CCC2A}"/>
    <dgm:cxn modelId="{19AE0D7E-4E5C-421A-88F3-8306FCA664F5}" type="presParOf" srcId="{AF703386-69BE-487B-96E4-23995EA5E762}" destId="{B332473E-7024-470E-B8DF-029C240F4365}" srcOrd="0" destOrd="0" presId="urn:microsoft.com/office/officeart/2005/8/layout/arrow6"/>
    <dgm:cxn modelId="{ED0CC9DB-176D-47C0-B834-DF218F461A45}" type="presParOf" srcId="{AF703386-69BE-487B-96E4-23995EA5E762}" destId="{2A5B3550-62F1-4A64-B85C-D216158C9587}" srcOrd="1" destOrd="0" presId="urn:microsoft.com/office/officeart/2005/8/layout/arrow6"/>
    <dgm:cxn modelId="{2B4F7D10-7DF8-4AB6-92CB-A9E24D2AA989}"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9FB7CFC-016A-4FD2-8462-A4C345055EC6}" type="doc">
      <dgm:prSet loTypeId="urn:microsoft.com/office/officeart/2005/8/layout/hProcess9" loCatId="process" qsTypeId="urn:microsoft.com/office/officeart/2005/8/quickstyle/3d1" qsCatId="3D" csTypeId="urn:microsoft.com/office/officeart/2005/8/colors/accent1_5" csCatId="accent1" phldr="1"/>
      <dgm:spPr/>
    </dgm:pt>
    <dgm:pt modelId="{D92462B4-A971-4DD0-9DC1-795AF340648C}">
      <dgm:prSet phldrT="[Text]" custT="1"/>
      <dgm:spPr/>
      <dgm:t>
        <a:bodyPr/>
        <a:lstStyle/>
        <a:p>
          <a:pPr rtl="1"/>
          <a:r>
            <a:rPr lang="fa-IR" sz="2000">
              <a:cs typeface="B Homa" pitchFamily="2" charset="-78"/>
            </a:rPr>
            <a:t>کاندینسکی</a:t>
          </a:r>
          <a:endParaRPr lang="fa-IR" sz="2000" dirty="0">
            <a:cs typeface="B Homa" pitchFamily="2" charset="-78"/>
          </a:endParaRPr>
        </a:p>
      </dgm:t>
    </dgm:pt>
    <dgm:pt modelId="{622F578D-27AF-489B-81ED-BA24B8283D18}" type="parTrans" cxnId="{9F1402AB-BB3C-4BC3-AB20-A9E8BED92DD8}">
      <dgm:prSet/>
      <dgm:spPr/>
      <dgm:t>
        <a:bodyPr/>
        <a:lstStyle/>
        <a:p>
          <a:pPr rtl="1"/>
          <a:endParaRPr lang="fa-IR"/>
        </a:p>
      </dgm:t>
    </dgm:pt>
    <dgm:pt modelId="{543650A6-187C-49A0-B895-F25855F006BE}" type="sibTrans" cxnId="{9F1402AB-BB3C-4BC3-AB20-A9E8BED92DD8}">
      <dgm:prSet/>
      <dgm:spPr/>
      <dgm:t>
        <a:bodyPr/>
        <a:lstStyle/>
        <a:p>
          <a:pPr rtl="1"/>
          <a:endParaRPr lang="fa-IR"/>
        </a:p>
      </dgm:t>
    </dgm:pt>
    <dgm:pt modelId="{8906044E-5CF5-43DA-9232-1AF80919195B}">
      <dgm:prSet phldrT="[Text]" custT="1"/>
      <dgm:spPr/>
      <dgm:t>
        <a:bodyPr/>
        <a:lstStyle/>
        <a:p>
          <a:pPr rtl="1"/>
          <a:r>
            <a:rPr lang="fa-IR" sz="2000" dirty="0">
              <a:cs typeface="B Homa" pitchFamily="2" charset="-78"/>
            </a:rPr>
            <a:t>هانری ولده</a:t>
          </a:r>
        </a:p>
      </dgm:t>
    </dgm:pt>
    <dgm:pt modelId="{A0F964BC-2D31-440A-85F6-B6298042A7C2}" type="parTrans" cxnId="{1DB78822-B843-4B0C-AC23-74EC1A81B429}">
      <dgm:prSet/>
      <dgm:spPr/>
      <dgm:t>
        <a:bodyPr/>
        <a:lstStyle/>
        <a:p>
          <a:pPr rtl="1"/>
          <a:endParaRPr lang="fa-IR"/>
        </a:p>
      </dgm:t>
    </dgm:pt>
    <dgm:pt modelId="{D5E92D95-7482-42BB-AAA2-2B2BDBCDC362}" type="sibTrans" cxnId="{1DB78822-B843-4B0C-AC23-74EC1A81B429}">
      <dgm:prSet/>
      <dgm:spPr/>
      <dgm:t>
        <a:bodyPr/>
        <a:lstStyle/>
        <a:p>
          <a:pPr rtl="1"/>
          <a:endParaRPr lang="fa-IR"/>
        </a:p>
      </dgm:t>
    </dgm:pt>
    <dgm:pt modelId="{A6486078-1486-4878-87BB-837DEF2B16DD}">
      <dgm:prSet phldrT="[Text]" custT="1"/>
      <dgm:spPr/>
      <dgm:t>
        <a:bodyPr/>
        <a:lstStyle/>
        <a:p>
          <a:pPr rtl="1"/>
          <a:r>
            <a:rPr lang="fa-IR" sz="2000">
              <a:cs typeface="B Homa" pitchFamily="2" charset="-78"/>
            </a:rPr>
            <a:t>لارینف</a:t>
          </a:r>
          <a:endParaRPr lang="fa-IR" sz="2000" dirty="0">
            <a:cs typeface="B Homa" pitchFamily="2" charset="-78"/>
          </a:endParaRPr>
        </a:p>
      </dgm:t>
    </dgm:pt>
    <dgm:pt modelId="{84BFC3EC-7135-4D77-9696-747A4BDCFE83}" type="parTrans" cxnId="{5F8633EA-1382-47F6-9C03-0DA257C8AE4A}">
      <dgm:prSet/>
      <dgm:spPr/>
      <dgm:t>
        <a:bodyPr/>
        <a:lstStyle/>
        <a:p>
          <a:pPr rtl="1"/>
          <a:endParaRPr lang="fa-IR"/>
        </a:p>
      </dgm:t>
    </dgm:pt>
    <dgm:pt modelId="{462A5030-FD76-4F2C-B0BC-9E4D262BD52C}" type="sibTrans" cxnId="{5F8633EA-1382-47F6-9C03-0DA257C8AE4A}">
      <dgm:prSet/>
      <dgm:spPr/>
      <dgm:t>
        <a:bodyPr/>
        <a:lstStyle/>
        <a:p>
          <a:pPr rtl="1"/>
          <a:endParaRPr lang="fa-IR"/>
        </a:p>
      </dgm:t>
    </dgm:pt>
    <dgm:pt modelId="{7D1CFB2A-61C7-417E-8FAB-4C9B04449609}">
      <dgm:prSet custT="1"/>
      <dgm:spPr/>
      <dgm:t>
        <a:bodyPr/>
        <a:lstStyle/>
        <a:p>
          <a:pPr rtl="1"/>
          <a:r>
            <a:rPr lang="fa-IR" sz="2000">
              <a:cs typeface="B Homa" pitchFamily="2" charset="-78"/>
            </a:rPr>
            <a:t>دلنه</a:t>
          </a:r>
          <a:endParaRPr lang="fa-IR" sz="2000" dirty="0">
            <a:cs typeface="B Homa" pitchFamily="2" charset="-78"/>
          </a:endParaRPr>
        </a:p>
      </dgm:t>
    </dgm:pt>
    <dgm:pt modelId="{F6CF1784-25A1-45BC-94D7-D9815A74FA9D}" type="parTrans" cxnId="{30406CDF-77F1-4574-B42F-0A1CDEA64195}">
      <dgm:prSet/>
      <dgm:spPr/>
      <dgm:t>
        <a:bodyPr/>
        <a:lstStyle/>
        <a:p>
          <a:pPr rtl="1"/>
          <a:endParaRPr lang="fa-IR"/>
        </a:p>
      </dgm:t>
    </dgm:pt>
    <dgm:pt modelId="{05D2013C-3382-4D7A-9BB8-2060581D3F96}" type="sibTrans" cxnId="{30406CDF-77F1-4574-B42F-0A1CDEA64195}">
      <dgm:prSet/>
      <dgm:spPr/>
      <dgm:t>
        <a:bodyPr/>
        <a:lstStyle/>
        <a:p>
          <a:pPr rtl="1"/>
          <a:endParaRPr lang="fa-IR"/>
        </a:p>
      </dgm:t>
    </dgm:pt>
    <dgm:pt modelId="{D9AEA558-78DD-420D-91F6-CEEDF25DA2CE}">
      <dgm:prSet custT="1"/>
      <dgm:spPr/>
      <dgm:t>
        <a:bodyPr/>
        <a:lstStyle/>
        <a:p>
          <a:pPr rtl="1"/>
          <a:r>
            <a:rPr lang="fa-IR" sz="2000" dirty="0">
              <a:cs typeface="B Homa" pitchFamily="2" charset="-78"/>
            </a:rPr>
            <a:t>کوپا</a:t>
          </a:r>
        </a:p>
      </dgm:t>
    </dgm:pt>
    <dgm:pt modelId="{54AFD11B-88BA-447A-8974-4DE32B157ACF}" type="parTrans" cxnId="{C6F52EEB-31B3-47D8-806D-97EEF23DDB7B}">
      <dgm:prSet/>
      <dgm:spPr/>
      <dgm:t>
        <a:bodyPr/>
        <a:lstStyle/>
        <a:p>
          <a:pPr rtl="1"/>
          <a:endParaRPr lang="fa-IR"/>
        </a:p>
      </dgm:t>
    </dgm:pt>
    <dgm:pt modelId="{7D157EB2-8745-4845-B5F1-708745808A85}" type="sibTrans" cxnId="{C6F52EEB-31B3-47D8-806D-97EEF23DDB7B}">
      <dgm:prSet/>
      <dgm:spPr/>
      <dgm:t>
        <a:bodyPr/>
        <a:lstStyle/>
        <a:p>
          <a:pPr rtl="1"/>
          <a:endParaRPr lang="fa-IR"/>
        </a:p>
      </dgm:t>
    </dgm:pt>
    <dgm:pt modelId="{9040EDC7-ECF7-47D8-B2BA-1E87C18E0702}" type="pres">
      <dgm:prSet presAssocID="{09FB7CFC-016A-4FD2-8462-A4C345055EC6}" presName="CompostProcess" presStyleCnt="0">
        <dgm:presLayoutVars>
          <dgm:dir/>
          <dgm:resizeHandles val="exact"/>
        </dgm:presLayoutVars>
      </dgm:prSet>
      <dgm:spPr/>
    </dgm:pt>
    <dgm:pt modelId="{5FC3B5FF-4675-409D-8266-CE0EFDC72D95}" type="pres">
      <dgm:prSet presAssocID="{09FB7CFC-016A-4FD2-8462-A4C345055EC6}" presName="arrow" presStyleLbl="bgShp" presStyleIdx="0" presStyleCnt="1"/>
      <dgm:spPr/>
    </dgm:pt>
    <dgm:pt modelId="{D8A3442C-F310-4124-9669-01F2B5162C99}" type="pres">
      <dgm:prSet presAssocID="{09FB7CFC-016A-4FD2-8462-A4C345055EC6}" presName="linearProcess" presStyleCnt="0"/>
      <dgm:spPr/>
    </dgm:pt>
    <dgm:pt modelId="{F1034D8A-5401-4766-99F6-8D8ADA5561F7}" type="pres">
      <dgm:prSet presAssocID="{D92462B4-A971-4DD0-9DC1-795AF340648C}" presName="textNode" presStyleLbl="node1" presStyleIdx="0" presStyleCnt="5">
        <dgm:presLayoutVars>
          <dgm:bulletEnabled val="1"/>
        </dgm:presLayoutVars>
      </dgm:prSet>
      <dgm:spPr/>
    </dgm:pt>
    <dgm:pt modelId="{43D85084-2F33-41B2-BA33-0304AC6C7114}" type="pres">
      <dgm:prSet presAssocID="{543650A6-187C-49A0-B895-F25855F006BE}" presName="sibTrans" presStyleCnt="0"/>
      <dgm:spPr/>
    </dgm:pt>
    <dgm:pt modelId="{5B6C572F-802A-43F5-BE93-95E211053C1F}" type="pres">
      <dgm:prSet presAssocID="{8906044E-5CF5-43DA-9232-1AF80919195B}" presName="textNode" presStyleLbl="node1" presStyleIdx="1" presStyleCnt="5">
        <dgm:presLayoutVars>
          <dgm:bulletEnabled val="1"/>
        </dgm:presLayoutVars>
      </dgm:prSet>
      <dgm:spPr/>
    </dgm:pt>
    <dgm:pt modelId="{068D85E1-8073-4641-B6C2-4A2E59EA739B}" type="pres">
      <dgm:prSet presAssocID="{D5E92D95-7482-42BB-AAA2-2B2BDBCDC362}" presName="sibTrans" presStyleCnt="0"/>
      <dgm:spPr/>
    </dgm:pt>
    <dgm:pt modelId="{ABFDFFE0-9B48-4AB3-BBE2-87749D88122F}" type="pres">
      <dgm:prSet presAssocID="{A6486078-1486-4878-87BB-837DEF2B16DD}" presName="textNode" presStyleLbl="node1" presStyleIdx="2" presStyleCnt="5">
        <dgm:presLayoutVars>
          <dgm:bulletEnabled val="1"/>
        </dgm:presLayoutVars>
      </dgm:prSet>
      <dgm:spPr/>
    </dgm:pt>
    <dgm:pt modelId="{0959DA04-EBFF-4F56-9437-60763399D499}" type="pres">
      <dgm:prSet presAssocID="{462A5030-FD76-4F2C-B0BC-9E4D262BD52C}" presName="sibTrans" presStyleCnt="0"/>
      <dgm:spPr/>
    </dgm:pt>
    <dgm:pt modelId="{C69E6DD1-6C0E-457F-9E9C-B17CE6FE929F}" type="pres">
      <dgm:prSet presAssocID="{7D1CFB2A-61C7-417E-8FAB-4C9B04449609}" presName="textNode" presStyleLbl="node1" presStyleIdx="3" presStyleCnt="5">
        <dgm:presLayoutVars>
          <dgm:bulletEnabled val="1"/>
        </dgm:presLayoutVars>
      </dgm:prSet>
      <dgm:spPr/>
    </dgm:pt>
    <dgm:pt modelId="{33881BA3-CB03-4A2B-BF8E-44B92222A7E6}" type="pres">
      <dgm:prSet presAssocID="{05D2013C-3382-4D7A-9BB8-2060581D3F96}" presName="sibTrans" presStyleCnt="0"/>
      <dgm:spPr/>
    </dgm:pt>
    <dgm:pt modelId="{7C4A02E2-C69C-415B-B8E8-73E67BECA445}" type="pres">
      <dgm:prSet presAssocID="{D9AEA558-78DD-420D-91F6-CEEDF25DA2CE}" presName="textNode" presStyleLbl="node1" presStyleIdx="4" presStyleCnt="5">
        <dgm:presLayoutVars>
          <dgm:bulletEnabled val="1"/>
        </dgm:presLayoutVars>
      </dgm:prSet>
      <dgm:spPr/>
    </dgm:pt>
  </dgm:ptLst>
  <dgm:cxnLst>
    <dgm:cxn modelId="{4A5B3705-B296-4FC6-8796-0AD0112153C9}" type="presOf" srcId="{8906044E-5CF5-43DA-9232-1AF80919195B}" destId="{5B6C572F-802A-43F5-BE93-95E211053C1F}" srcOrd="0" destOrd="0" presId="urn:microsoft.com/office/officeart/2005/8/layout/hProcess9"/>
    <dgm:cxn modelId="{8D3CAF1B-7A81-45E4-AC7C-09205A1B011B}" type="presOf" srcId="{D9AEA558-78DD-420D-91F6-CEEDF25DA2CE}" destId="{7C4A02E2-C69C-415B-B8E8-73E67BECA445}" srcOrd="0" destOrd="0" presId="urn:microsoft.com/office/officeart/2005/8/layout/hProcess9"/>
    <dgm:cxn modelId="{BE009A1F-D0C7-4352-9FB2-F2D752DD3A5A}" type="presOf" srcId="{09FB7CFC-016A-4FD2-8462-A4C345055EC6}" destId="{9040EDC7-ECF7-47D8-B2BA-1E87C18E0702}" srcOrd="0" destOrd="0" presId="urn:microsoft.com/office/officeart/2005/8/layout/hProcess9"/>
    <dgm:cxn modelId="{1DB78822-B843-4B0C-AC23-74EC1A81B429}" srcId="{09FB7CFC-016A-4FD2-8462-A4C345055EC6}" destId="{8906044E-5CF5-43DA-9232-1AF80919195B}" srcOrd="1" destOrd="0" parTransId="{A0F964BC-2D31-440A-85F6-B6298042A7C2}" sibTransId="{D5E92D95-7482-42BB-AAA2-2B2BDBCDC362}"/>
    <dgm:cxn modelId="{8EA7B85D-DE6E-4FCF-8988-6854FF148B26}" type="presOf" srcId="{A6486078-1486-4878-87BB-837DEF2B16DD}" destId="{ABFDFFE0-9B48-4AB3-BBE2-87749D88122F}" srcOrd="0" destOrd="0" presId="urn:microsoft.com/office/officeart/2005/8/layout/hProcess9"/>
    <dgm:cxn modelId="{05552689-AF69-4C58-9F68-6C1B55223E74}" type="presOf" srcId="{D92462B4-A971-4DD0-9DC1-795AF340648C}" destId="{F1034D8A-5401-4766-99F6-8D8ADA5561F7}" srcOrd="0" destOrd="0" presId="urn:microsoft.com/office/officeart/2005/8/layout/hProcess9"/>
    <dgm:cxn modelId="{9F1402AB-BB3C-4BC3-AB20-A9E8BED92DD8}" srcId="{09FB7CFC-016A-4FD2-8462-A4C345055EC6}" destId="{D92462B4-A971-4DD0-9DC1-795AF340648C}" srcOrd="0" destOrd="0" parTransId="{622F578D-27AF-489B-81ED-BA24B8283D18}" sibTransId="{543650A6-187C-49A0-B895-F25855F006BE}"/>
    <dgm:cxn modelId="{30406CDF-77F1-4574-B42F-0A1CDEA64195}" srcId="{09FB7CFC-016A-4FD2-8462-A4C345055EC6}" destId="{7D1CFB2A-61C7-417E-8FAB-4C9B04449609}" srcOrd="3" destOrd="0" parTransId="{F6CF1784-25A1-45BC-94D7-D9815A74FA9D}" sibTransId="{05D2013C-3382-4D7A-9BB8-2060581D3F96}"/>
    <dgm:cxn modelId="{5F8633EA-1382-47F6-9C03-0DA257C8AE4A}" srcId="{09FB7CFC-016A-4FD2-8462-A4C345055EC6}" destId="{A6486078-1486-4878-87BB-837DEF2B16DD}" srcOrd="2" destOrd="0" parTransId="{84BFC3EC-7135-4D77-9696-747A4BDCFE83}" sibTransId="{462A5030-FD76-4F2C-B0BC-9E4D262BD52C}"/>
    <dgm:cxn modelId="{C6F52EEB-31B3-47D8-806D-97EEF23DDB7B}" srcId="{09FB7CFC-016A-4FD2-8462-A4C345055EC6}" destId="{D9AEA558-78DD-420D-91F6-CEEDF25DA2CE}" srcOrd="4" destOrd="0" parTransId="{54AFD11B-88BA-447A-8974-4DE32B157ACF}" sibTransId="{7D157EB2-8745-4845-B5F1-708745808A85}"/>
    <dgm:cxn modelId="{524DB3F2-A0F2-4756-98CB-B7E4371EE231}" type="presOf" srcId="{7D1CFB2A-61C7-417E-8FAB-4C9B04449609}" destId="{C69E6DD1-6C0E-457F-9E9C-B17CE6FE929F}" srcOrd="0" destOrd="0" presId="urn:microsoft.com/office/officeart/2005/8/layout/hProcess9"/>
    <dgm:cxn modelId="{9C3912A2-16B0-41CB-8F2F-FAB6D5664A07}" type="presParOf" srcId="{9040EDC7-ECF7-47D8-B2BA-1E87C18E0702}" destId="{5FC3B5FF-4675-409D-8266-CE0EFDC72D95}" srcOrd="0" destOrd="0" presId="urn:microsoft.com/office/officeart/2005/8/layout/hProcess9"/>
    <dgm:cxn modelId="{C5B219B5-74F7-4F46-A6B2-4C11115C2C1A}" type="presParOf" srcId="{9040EDC7-ECF7-47D8-B2BA-1E87C18E0702}" destId="{D8A3442C-F310-4124-9669-01F2B5162C99}" srcOrd="1" destOrd="0" presId="urn:microsoft.com/office/officeart/2005/8/layout/hProcess9"/>
    <dgm:cxn modelId="{714D540A-E5E8-4E2B-B5B6-5F422D00C070}" type="presParOf" srcId="{D8A3442C-F310-4124-9669-01F2B5162C99}" destId="{F1034D8A-5401-4766-99F6-8D8ADA5561F7}" srcOrd="0" destOrd="0" presId="urn:microsoft.com/office/officeart/2005/8/layout/hProcess9"/>
    <dgm:cxn modelId="{B5208EC6-B6B1-4BAF-86AF-C0339ABFDE5A}" type="presParOf" srcId="{D8A3442C-F310-4124-9669-01F2B5162C99}" destId="{43D85084-2F33-41B2-BA33-0304AC6C7114}" srcOrd="1" destOrd="0" presId="urn:microsoft.com/office/officeart/2005/8/layout/hProcess9"/>
    <dgm:cxn modelId="{D8B24C6F-8654-44FB-9B8C-9E090E9C923E}" type="presParOf" srcId="{D8A3442C-F310-4124-9669-01F2B5162C99}" destId="{5B6C572F-802A-43F5-BE93-95E211053C1F}" srcOrd="2" destOrd="0" presId="urn:microsoft.com/office/officeart/2005/8/layout/hProcess9"/>
    <dgm:cxn modelId="{E154315A-A1BE-4FAC-A2C8-4BE527ECE8E9}" type="presParOf" srcId="{D8A3442C-F310-4124-9669-01F2B5162C99}" destId="{068D85E1-8073-4641-B6C2-4A2E59EA739B}" srcOrd="3" destOrd="0" presId="urn:microsoft.com/office/officeart/2005/8/layout/hProcess9"/>
    <dgm:cxn modelId="{7E1D598E-5AAC-462A-8FA1-2C05851C5A09}" type="presParOf" srcId="{D8A3442C-F310-4124-9669-01F2B5162C99}" destId="{ABFDFFE0-9B48-4AB3-BBE2-87749D88122F}" srcOrd="4" destOrd="0" presId="urn:microsoft.com/office/officeart/2005/8/layout/hProcess9"/>
    <dgm:cxn modelId="{AD56D4C8-C667-4C24-BC24-8A5F065EE45F}" type="presParOf" srcId="{D8A3442C-F310-4124-9669-01F2B5162C99}" destId="{0959DA04-EBFF-4F56-9437-60763399D499}" srcOrd="5" destOrd="0" presId="urn:microsoft.com/office/officeart/2005/8/layout/hProcess9"/>
    <dgm:cxn modelId="{C2A84052-AD9D-4180-8B6C-757F52A6C381}" type="presParOf" srcId="{D8A3442C-F310-4124-9669-01F2B5162C99}" destId="{C69E6DD1-6C0E-457F-9E9C-B17CE6FE929F}" srcOrd="6" destOrd="0" presId="urn:microsoft.com/office/officeart/2005/8/layout/hProcess9"/>
    <dgm:cxn modelId="{E604F313-420C-440B-8CE2-00ADAEAEB8F6}" type="presParOf" srcId="{D8A3442C-F310-4124-9669-01F2B5162C99}" destId="{33881BA3-CB03-4A2B-BF8E-44B92222A7E6}" srcOrd="7" destOrd="0" presId="urn:microsoft.com/office/officeart/2005/8/layout/hProcess9"/>
    <dgm:cxn modelId="{8B246DE0-1FC5-4299-BE20-7EB07B42DD64}" type="presParOf" srcId="{D8A3442C-F310-4124-9669-01F2B5162C99}" destId="{7C4A02E2-C69C-415B-B8E8-73E67BECA445}" srcOrd="8"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6" qsCatId="3D" csTypeId="urn:microsoft.com/office/officeart/2005/8/colors/accent0_1" csCatId="mainScheme" phldr="1"/>
      <dgm:spPr/>
      <dgm:t>
        <a:bodyPr/>
        <a:lstStyle/>
        <a:p>
          <a:pPr rtl="1"/>
          <a:endParaRPr lang="fa-IR"/>
        </a:p>
      </dgm:t>
    </dgm:pt>
    <dgm:pt modelId="{9469718A-0274-4C65-B392-4B850137DBEF}">
      <dgm:prSet phldrT="[Text]" custT="1"/>
      <dgm:spPr>
        <a:xfrm>
          <a:off x="531498" y="810628"/>
          <a:ext cx="1461621" cy="868114"/>
        </a:xfr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ysClr val="windowText" lastClr="000000">
                  <a:hueOff val="0"/>
                  <a:satOff val="0"/>
                  <a:lumOff val="0"/>
                  <a:alphaOff val="0"/>
                </a:sys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xfrm>
          <a:off x="2214577" y="1094094"/>
          <a:ext cx="1727370" cy="868114"/>
        </a:xfrm>
        <a:solidFill>
          <a:schemeClr val="tx1"/>
        </a:soli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chemeClr val="accent1">
                  <a:lumMod val="75000"/>
                </a:scheme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a:prstGeom prst="rect">
          <a:avLst/>
        </a:prstGeom>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a:prstGeom prst="rect">
          <a:avLst/>
        </a:prstGeom>
      </dgm:spPr>
    </dgm:pt>
  </dgm:ptLst>
  <dgm:cxnLst>
    <dgm:cxn modelId="{400F762C-C8A5-425B-A881-54A3B39265B2}" type="presOf" srcId="{9469718A-0274-4C65-B392-4B850137DBEF}" destId="{2A5B3550-62F1-4A64-B85C-D216158C9587}" srcOrd="0" destOrd="0" presId="urn:microsoft.com/office/officeart/2005/8/layout/arrow6"/>
    <dgm:cxn modelId="{210EED33-262D-4EB1-95DB-1D7B9B8374D3}" srcId="{9FD3C893-1B13-4613-9345-8BDE4579475A}" destId="{9469718A-0274-4C65-B392-4B850137DBEF}" srcOrd="0" destOrd="0" parTransId="{8397024A-FBE6-4D5E-BF03-8FF59DB8B821}" sibTransId="{1B510389-9DC0-4CCB-8865-5F5C2C5D7B18}"/>
    <dgm:cxn modelId="{A5042A34-065E-479C-95E8-880F18BBCB55}" type="presOf" srcId="{1B1C021E-9411-47F4-B3EC-4578D147415C}" destId="{DAA5A12A-8D0F-47AD-8374-B8BC05F7A7F7}" srcOrd="0" destOrd="0" presId="urn:microsoft.com/office/officeart/2005/8/layout/arrow6"/>
    <dgm:cxn modelId="{589F8BE9-E9FF-46EA-99F1-F6FF67CA422B}" srcId="{9FD3C893-1B13-4613-9345-8BDE4579475A}" destId="{1B1C021E-9411-47F4-B3EC-4578D147415C}" srcOrd="1" destOrd="0" parTransId="{07D012E0-3181-4EE6-9262-1783F71DF524}" sibTransId="{3FB1C799-0486-49D0-8B15-CB87194CCC2A}"/>
    <dgm:cxn modelId="{F33A3AEB-4BA9-49A3-84BC-AE7A64B13185}" type="presOf" srcId="{9FD3C893-1B13-4613-9345-8BDE4579475A}" destId="{AF703386-69BE-487B-96E4-23995EA5E762}" srcOrd="0" destOrd="0" presId="urn:microsoft.com/office/officeart/2005/8/layout/arrow6"/>
    <dgm:cxn modelId="{93F71C78-FFE4-4D61-B91B-DF3D2F8D4865}" type="presParOf" srcId="{AF703386-69BE-487B-96E4-23995EA5E762}" destId="{B332473E-7024-470E-B8DF-029C240F4365}" srcOrd="0" destOrd="0" presId="urn:microsoft.com/office/officeart/2005/8/layout/arrow6"/>
    <dgm:cxn modelId="{35B3DC8D-767E-451D-80D7-C3CF37EF7CC7}" type="presParOf" srcId="{AF703386-69BE-487B-96E4-23995EA5E762}" destId="{2A5B3550-62F1-4A64-B85C-D216158C9587}" srcOrd="1" destOrd="0" presId="urn:microsoft.com/office/officeart/2005/8/layout/arrow6"/>
    <dgm:cxn modelId="{25FA167E-868A-4C3C-BBE8-EC047DAF66B0}"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10"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7" qsCatId="3D" csTypeId="urn:microsoft.com/office/officeart/2005/8/colors/accent0_1" csCatId="mainScheme" phldr="1"/>
      <dgm:spPr/>
      <dgm:t>
        <a:bodyPr/>
        <a:lstStyle/>
        <a:p>
          <a:pPr rtl="1"/>
          <a:endParaRPr lang="fa-IR"/>
        </a:p>
      </dgm:t>
    </dgm:pt>
    <dgm:pt modelId="{9469718A-0274-4C65-B392-4B850137DBEF}">
      <dgm:prSet phldrT="[Text]" custT="1"/>
      <dgm:spPr>
        <a:xfrm>
          <a:off x="531498" y="810628"/>
          <a:ext cx="1461621" cy="868114"/>
        </a:xfr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ysClr val="windowText" lastClr="000000">
                  <a:hueOff val="0"/>
                  <a:satOff val="0"/>
                  <a:lumOff val="0"/>
                  <a:alphaOff val="0"/>
                </a:sys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xfrm>
          <a:off x="2214577" y="1094094"/>
          <a:ext cx="1727370" cy="868114"/>
        </a:xfrm>
        <a:solidFill>
          <a:schemeClr val="tx1"/>
        </a:soli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chemeClr val="accent1">
                  <a:lumMod val="75000"/>
                </a:scheme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a:prstGeom prst="rect">
          <a:avLst/>
        </a:prstGeom>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a:prstGeom prst="rect">
          <a:avLst/>
        </a:prstGeom>
      </dgm:spPr>
    </dgm:pt>
  </dgm:ptLst>
  <dgm:cxnLst>
    <dgm:cxn modelId="{210EED33-262D-4EB1-95DB-1D7B9B8374D3}" srcId="{9FD3C893-1B13-4613-9345-8BDE4579475A}" destId="{9469718A-0274-4C65-B392-4B850137DBEF}" srcOrd="0" destOrd="0" parTransId="{8397024A-FBE6-4D5E-BF03-8FF59DB8B821}" sibTransId="{1B510389-9DC0-4CCB-8865-5F5C2C5D7B18}"/>
    <dgm:cxn modelId="{4B73BB64-1AA2-4FAC-88FA-14EB2C000366}" type="presOf" srcId="{1B1C021E-9411-47F4-B3EC-4578D147415C}" destId="{DAA5A12A-8D0F-47AD-8374-B8BC05F7A7F7}" srcOrd="0" destOrd="0" presId="urn:microsoft.com/office/officeart/2005/8/layout/arrow6"/>
    <dgm:cxn modelId="{5897464D-53E7-469F-8E06-E176B2CEFF29}" type="presOf" srcId="{9469718A-0274-4C65-B392-4B850137DBEF}" destId="{2A5B3550-62F1-4A64-B85C-D216158C9587}" srcOrd="0" destOrd="0" presId="urn:microsoft.com/office/officeart/2005/8/layout/arrow6"/>
    <dgm:cxn modelId="{944AADCC-71E7-4ED4-98A5-A9D16E60C664}" type="presOf" srcId="{9FD3C893-1B13-4613-9345-8BDE4579475A}" destId="{AF703386-69BE-487B-96E4-23995EA5E762}" srcOrd="0" destOrd="0" presId="urn:microsoft.com/office/officeart/2005/8/layout/arrow6"/>
    <dgm:cxn modelId="{589F8BE9-E9FF-46EA-99F1-F6FF67CA422B}" srcId="{9FD3C893-1B13-4613-9345-8BDE4579475A}" destId="{1B1C021E-9411-47F4-B3EC-4578D147415C}" srcOrd="1" destOrd="0" parTransId="{07D012E0-3181-4EE6-9262-1783F71DF524}" sibTransId="{3FB1C799-0486-49D0-8B15-CB87194CCC2A}"/>
    <dgm:cxn modelId="{7025567F-71EB-4933-BEF9-7AEEC2F86BAB}" type="presParOf" srcId="{AF703386-69BE-487B-96E4-23995EA5E762}" destId="{B332473E-7024-470E-B8DF-029C240F4365}" srcOrd="0" destOrd="0" presId="urn:microsoft.com/office/officeart/2005/8/layout/arrow6"/>
    <dgm:cxn modelId="{D2DDCC0D-92B7-4AF7-AEE5-192F714507B4}" type="presParOf" srcId="{AF703386-69BE-487B-96E4-23995EA5E762}" destId="{2A5B3550-62F1-4A64-B85C-D216158C9587}" srcOrd="1" destOrd="0" presId="urn:microsoft.com/office/officeart/2005/8/layout/arrow6"/>
    <dgm:cxn modelId="{C618FC95-502F-4B9F-8821-ADEA7BBFB58B}"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FD3C893-1B13-4613-9345-8BDE4579475A}" type="doc">
      <dgm:prSet loTypeId="urn:microsoft.com/office/officeart/2005/8/layout/arrow6" loCatId="process" qsTypeId="urn:microsoft.com/office/officeart/2005/8/quickstyle/3d2#8" qsCatId="3D" csTypeId="urn:microsoft.com/office/officeart/2005/8/colors/accent0_1" csCatId="mainScheme" phldr="1"/>
      <dgm:spPr/>
      <dgm:t>
        <a:bodyPr/>
        <a:lstStyle/>
        <a:p>
          <a:pPr rtl="1"/>
          <a:endParaRPr lang="fa-IR"/>
        </a:p>
      </dgm:t>
    </dgm:pt>
    <dgm:pt modelId="{9469718A-0274-4C65-B392-4B850137DBEF}">
      <dgm:prSet phldrT="[Text]" custT="1"/>
      <dgm:spPr>
        <a:xfrm>
          <a:off x="531498" y="810628"/>
          <a:ext cx="1461621" cy="868114"/>
        </a:xfr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ysClr val="windowText" lastClr="000000">
                  <a:hueOff val="0"/>
                  <a:satOff val="0"/>
                  <a:lumOff val="0"/>
                  <a:alphaOff val="0"/>
                </a:sysClr>
              </a:solidFill>
              <a:latin typeface="Constantia"/>
              <a:ea typeface="+mn-ea"/>
              <a:cs typeface="B Homa" pitchFamily="2" charset="-78"/>
            </a:rPr>
            <a:t>هنر عمومی</a:t>
          </a:r>
        </a:p>
      </dgm:t>
    </dgm:pt>
    <dgm:pt modelId="{8397024A-FBE6-4D5E-BF03-8FF59DB8B821}" type="parTrans" cxnId="{210EED33-262D-4EB1-95DB-1D7B9B8374D3}">
      <dgm:prSet/>
      <dgm:spPr/>
      <dgm:t>
        <a:bodyPr/>
        <a:lstStyle/>
        <a:p>
          <a:pPr rtl="1"/>
          <a:endParaRPr lang="fa-IR" sz="2000"/>
        </a:p>
      </dgm:t>
    </dgm:pt>
    <dgm:pt modelId="{1B510389-9DC0-4CCB-8865-5F5C2C5D7B18}" type="sibTrans" cxnId="{210EED33-262D-4EB1-95DB-1D7B9B8374D3}">
      <dgm:prSet/>
      <dgm:spPr/>
      <dgm:t>
        <a:bodyPr/>
        <a:lstStyle/>
        <a:p>
          <a:pPr rtl="1"/>
          <a:endParaRPr lang="fa-IR" sz="2000"/>
        </a:p>
      </dgm:t>
    </dgm:pt>
    <dgm:pt modelId="{1B1C021E-9411-47F4-B3EC-4578D147415C}">
      <dgm:prSet phldrT="[Text]" custT="1"/>
      <dgm:spPr>
        <a:xfrm>
          <a:off x="2214577" y="1094094"/>
          <a:ext cx="1727370" cy="868114"/>
        </a:xfrm>
        <a:solidFill>
          <a:schemeClr val="tx1"/>
        </a:soli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gm:spPr>
      <dgm:t>
        <a:bodyPr/>
        <a:lstStyle/>
        <a:p>
          <a:pPr rtl="1"/>
          <a:r>
            <a:rPr lang="fa-IR" sz="1000" b="1" u="none" dirty="0">
              <a:solidFill>
                <a:schemeClr val="accent1">
                  <a:lumMod val="75000"/>
                </a:schemeClr>
              </a:solidFill>
              <a:latin typeface="Constantia"/>
              <a:ea typeface="+mn-ea"/>
              <a:cs typeface="B Homa" pitchFamily="2" charset="-78"/>
            </a:rPr>
            <a:t>هنر انتزاعی</a:t>
          </a:r>
        </a:p>
      </dgm:t>
    </dgm:pt>
    <dgm:pt modelId="{07D012E0-3181-4EE6-9262-1783F71DF524}" type="parTrans" cxnId="{589F8BE9-E9FF-46EA-99F1-F6FF67CA422B}">
      <dgm:prSet/>
      <dgm:spPr/>
      <dgm:t>
        <a:bodyPr/>
        <a:lstStyle/>
        <a:p>
          <a:pPr rtl="1"/>
          <a:endParaRPr lang="fa-IR" sz="2000"/>
        </a:p>
      </dgm:t>
    </dgm:pt>
    <dgm:pt modelId="{3FB1C799-0486-49D0-8B15-CB87194CCC2A}" type="sibTrans" cxnId="{589F8BE9-E9FF-46EA-99F1-F6FF67CA422B}">
      <dgm:prSet/>
      <dgm:spPr/>
      <dgm:t>
        <a:bodyPr/>
        <a:lstStyle/>
        <a:p>
          <a:pPr rtl="1"/>
          <a:endParaRPr lang="fa-IR" sz="2000"/>
        </a:p>
      </dgm:t>
    </dgm:pt>
    <dgm:pt modelId="{AF703386-69BE-487B-96E4-23995EA5E762}" type="pres">
      <dgm:prSet presAssocID="{9FD3C893-1B13-4613-9345-8BDE4579475A}" presName="compositeShape" presStyleCnt="0">
        <dgm:presLayoutVars>
          <dgm:chMax val="2"/>
          <dgm:dir/>
          <dgm:resizeHandles val="exact"/>
        </dgm:presLayoutVars>
      </dgm:prSet>
      <dgm:spPr/>
    </dgm:pt>
    <dgm:pt modelId="{B332473E-7024-470E-B8DF-029C240F4365}" type="pres">
      <dgm:prSet presAssocID="{9FD3C893-1B13-4613-9345-8BDE4579475A}" presName="ribbon" presStyleLbl="node1" presStyleIdx="0" presStyleCnt="1"/>
      <dgm:spPr>
        <a:xfrm>
          <a:off x="0" y="500587"/>
          <a:ext cx="4429155" cy="1771662"/>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gm:spPr>
    </dgm:pt>
    <dgm:pt modelId="{2A5B3550-62F1-4A64-B85C-D216158C9587}" type="pres">
      <dgm:prSet presAssocID="{9FD3C893-1B13-4613-9345-8BDE4579475A}" presName="leftArrowText" presStyleLbl="node1" presStyleIdx="0" presStyleCnt="1">
        <dgm:presLayoutVars>
          <dgm:chMax val="0"/>
          <dgm:bulletEnabled val="1"/>
        </dgm:presLayoutVars>
      </dgm:prSet>
      <dgm:spPr>
        <a:prstGeom prst="rect">
          <a:avLst/>
        </a:prstGeom>
      </dgm:spPr>
    </dgm:pt>
    <dgm:pt modelId="{DAA5A12A-8D0F-47AD-8374-B8BC05F7A7F7}" type="pres">
      <dgm:prSet presAssocID="{9FD3C893-1B13-4613-9345-8BDE4579475A}" presName="rightArrowText" presStyleLbl="node1" presStyleIdx="0" presStyleCnt="1">
        <dgm:presLayoutVars>
          <dgm:chMax val="0"/>
          <dgm:bulletEnabled val="1"/>
        </dgm:presLayoutVars>
      </dgm:prSet>
      <dgm:spPr>
        <a:prstGeom prst="rect">
          <a:avLst/>
        </a:prstGeom>
      </dgm:spPr>
    </dgm:pt>
  </dgm:ptLst>
  <dgm:cxnLst>
    <dgm:cxn modelId="{0524C900-8083-4CDC-8A25-BE8F59B463C3}" type="presOf" srcId="{9469718A-0274-4C65-B392-4B850137DBEF}" destId="{2A5B3550-62F1-4A64-B85C-D216158C9587}" srcOrd="0" destOrd="0" presId="urn:microsoft.com/office/officeart/2005/8/layout/arrow6"/>
    <dgm:cxn modelId="{210EED33-262D-4EB1-95DB-1D7B9B8374D3}" srcId="{9FD3C893-1B13-4613-9345-8BDE4579475A}" destId="{9469718A-0274-4C65-B392-4B850137DBEF}" srcOrd="0" destOrd="0" parTransId="{8397024A-FBE6-4D5E-BF03-8FF59DB8B821}" sibTransId="{1B510389-9DC0-4CCB-8865-5F5C2C5D7B18}"/>
    <dgm:cxn modelId="{08DD2F53-2DD1-4B97-9BA8-D62AE17E2AD3}" type="presOf" srcId="{1B1C021E-9411-47F4-B3EC-4578D147415C}" destId="{DAA5A12A-8D0F-47AD-8374-B8BC05F7A7F7}" srcOrd="0" destOrd="0" presId="urn:microsoft.com/office/officeart/2005/8/layout/arrow6"/>
    <dgm:cxn modelId="{82FF66B8-A15C-4E25-B68C-8A1AA565EFEB}" type="presOf" srcId="{9FD3C893-1B13-4613-9345-8BDE4579475A}" destId="{AF703386-69BE-487B-96E4-23995EA5E762}" srcOrd="0" destOrd="0" presId="urn:microsoft.com/office/officeart/2005/8/layout/arrow6"/>
    <dgm:cxn modelId="{589F8BE9-E9FF-46EA-99F1-F6FF67CA422B}" srcId="{9FD3C893-1B13-4613-9345-8BDE4579475A}" destId="{1B1C021E-9411-47F4-B3EC-4578D147415C}" srcOrd="1" destOrd="0" parTransId="{07D012E0-3181-4EE6-9262-1783F71DF524}" sibTransId="{3FB1C799-0486-49D0-8B15-CB87194CCC2A}"/>
    <dgm:cxn modelId="{9BCF4E1F-7105-4EB2-BDD7-450C7A91DEEF}" type="presParOf" srcId="{AF703386-69BE-487B-96E4-23995EA5E762}" destId="{B332473E-7024-470E-B8DF-029C240F4365}" srcOrd="0" destOrd="0" presId="urn:microsoft.com/office/officeart/2005/8/layout/arrow6"/>
    <dgm:cxn modelId="{6E926734-D26D-41CC-A4D7-710B9BBFCD59}" type="presParOf" srcId="{AF703386-69BE-487B-96E4-23995EA5E762}" destId="{2A5B3550-62F1-4A64-B85C-D216158C9587}" srcOrd="1" destOrd="0" presId="urn:microsoft.com/office/officeart/2005/8/layout/arrow6"/>
    <dgm:cxn modelId="{D861F3A0-9794-4114-B3D1-D4B5A8C6D698}" type="presParOf" srcId="{AF703386-69BE-487B-96E4-23995EA5E762}" destId="{DAA5A12A-8D0F-47AD-8374-B8BC05F7A7F7}" srcOrd="2" destOrd="0" presId="urn:microsoft.com/office/officeart/2005/8/layout/arrow6"/>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742955"/>
          <a:ext cx="6286544" cy="2514617"/>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754385" y="1183013"/>
          <a:ext cx="2074559" cy="1232162"/>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71120" rIns="0" bIns="76200" numCol="1" spcCol="1270" anchor="ctr" anchorCtr="0">
          <a:noAutofit/>
        </a:bodyPr>
        <a:lstStyle/>
        <a:p>
          <a:pPr marL="0" lvl="0" indent="0" algn="ctr" defTabSz="889000" rtl="1">
            <a:lnSpc>
              <a:spcPct val="90000"/>
            </a:lnSpc>
            <a:spcBef>
              <a:spcPct val="0"/>
            </a:spcBef>
            <a:spcAft>
              <a:spcPct val="35000"/>
            </a:spcAft>
            <a:buNone/>
          </a:pPr>
          <a:r>
            <a:rPr lang="fa-IR" sz="2000" b="1" u="none" kern="1200" dirty="0">
              <a:solidFill>
                <a:sysClr val="windowText" lastClr="000000">
                  <a:hueOff val="0"/>
                  <a:satOff val="0"/>
                  <a:lumOff val="0"/>
                  <a:alphaOff val="0"/>
                </a:sysClr>
              </a:solidFill>
              <a:latin typeface="Constantia"/>
              <a:ea typeface="+mn-ea"/>
              <a:cs typeface="B Homa" pitchFamily="2" charset="-78"/>
            </a:rPr>
            <a:t>هنر عمومی</a:t>
          </a:r>
        </a:p>
      </dsp:txBody>
      <dsp:txXfrm>
        <a:off x="754385" y="1183013"/>
        <a:ext cx="2074559" cy="1232162"/>
      </dsp:txXfrm>
    </dsp:sp>
    <dsp:sp modelId="{DAA5A12A-8D0F-47AD-8374-B8BC05F7A7F7}">
      <dsp:nvSpPr>
        <dsp:cNvPr id="0" name=""/>
        <dsp:cNvSpPr/>
      </dsp:nvSpPr>
      <dsp:spPr>
        <a:xfrm>
          <a:off x="3143272" y="1585352"/>
          <a:ext cx="2451752" cy="1232162"/>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71120" rIns="0" bIns="76200" numCol="1" spcCol="1270" anchor="ctr" anchorCtr="0">
          <a:noAutofit/>
        </a:bodyPr>
        <a:lstStyle/>
        <a:p>
          <a:pPr marL="0" lvl="0" indent="0" algn="ctr" defTabSz="889000" rtl="1">
            <a:lnSpc>
              <a:spcPct val="90000"/>
            </a:lnSpc>
            <a:spcBef>
              <a:spcPct val="0"/>
            </a:spcBef>
            <a:spcAft>
              <a:spcPct val="35000"/>
            </a:spcAft>
            <a:buNone/>
          </a:pPr>
          <a:r>
            <a:rPr lang="fa-IR" sz="2000" b="1" u="none" kern="1200" dirty="0">
              <a:solidFill>
                <a:sysClr val="windowText" lastClr="000000">
                  <a:hueOff val="0"/>
                  <a:satOff val="0"/>
                  <a:lumOff val="0"/>
                  <a:alphaOff val="0"/>
                </a:sysClr>
              </a:solidFill>
              <a:latin typeface="Constantia"/>
              <a:ea typeface="+mn-ea"/>
              <a:cs typeface="B Homa" pitchFamily="2" charset="-78"/>
            </a:rPr>
            <a:t>هنر انتزاعی</a:t>
          </a:r>
        </a:p>
      </dsp:txBody>
      <dsp:txXfrm>
        <a:off x="3143272" y="1585352"/>
        <a:ext cx="2451752" cy="123216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236394"/>
          <a:ext cx="2000264" cy="800105"/>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rot lat="0" lon="10800000" rev="0"/>
          </a:camera>
          <a:lightRig rig="threePt" dir="t"/>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240031" y="376413"/>
          <a:ext cx="660087" cy="392051"/>
        </a:xfrm>
        <a:prstGeom prst="rect">
          <a:avLst/>
        </a:prstGeom>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flatTx/>
        </a:bodyPr>
        <a:lstStyle/>
        <a:p>
          <a:pPr marL="0" lvl="0" indent="0" algn="ctr" defTabSz="444500" rtl="1">
            <a:lnSpc>
              <a:spcPct val="90000"/>
            </a:lnSpc>
            <a:spcBef>
              <a:spcPct val="0"/>
            </a:spcBef>
            <a:spcAft>
              <a:spcPct val="35000"/>
            </a:spcAft>
            <a:buNone/>
          </a:pPr>
          <a:r>
            <a:rPr lang="fa-IR" sz="1000" b="1" u="none" kern="1200" dirty="0">
              <a:solidFill>
                <a:schemeClr val="accent1">
                  <a:lumMod val="75000"/>
                </a:schemeClr>
              </a:solidFill>
              <a:latin typeface="Constantia"/>
              <a:ea typeface="+mn-ea"/>
              <a:cs typeface="B Homa" pitchFamily="2" charset="-78"/>
            </a:rPr>
            <a:t>هنر عمومی</a:t>
          </a:r>
        </a:p>
      </dsp:txBody>
      <dsp:txXfrm>
        <a:off x="240031" y="376413"/>
        <a:ext cx="660087" cy="392051"/>
      </dsp:txXfrm>
    </dsp:sp>
    <dsp:sp modelId="{DAA5A12A-8D0F-47AD-8374-B8BC05F7A7F7}">
      <dsp:nvSpPr>
        <dsp:cNvPr id="0" name=""/>
        <dsp:cNvSpPr/>
      </dsp:nvSpPr>
      <dsp:spPr>
        <a:xfrm>
          <a:off x="1000132" y="504430"/>
          <a:ext cx="780102" cy="392051"/>
        </a:xfrm>
        <a:prstGeom prst="rect">
          <a:avLst/>
        </a:prstGeom>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flatTx/>
        </a:bodyPr>
        <a:lstStyle/>
        <a:p>
          <a:pPr marL="0" lvl="0" indent="0" algn="ctr" defTabSz="444500" rtl="1">
            <a:lnSpc>
              <a:spcPct val="90000"/>
            </a:lnSpc>
            <a:spcBef>
              <a:spcPct val="0"/>
            </a:spcBef>
            <a:spcAft>
              <a:spcPct val="35000"/>
            </a:spcAft>
            <a:buNone/>
          </a:pPr>
          <a:r>
            <a:rPr lang="fa-IR" sz="1000" b="1" u="none" kern="1200" dirty="0">
              <a:solidFill>
                <a:sysClr val="windowText" lastClr="000000">
                  <a:hueOff val="0"/>
                  <a:satOff val="0"/>
                  <a:lumOff val="0"/>
                  <a:alphaOff val="0"/>
                </a:sysClr>
              </a:solidFill>
              <a:latin typeface="Constantia"/>
              <a:ea typeface="+mn-ea"/>
              <a:cs typeface="B Homa" pitchFamily="2" charset="-78"/>
            </a:rPr>
            <a:t>هنر انتزاعی</a:t>
          </a:r>
        </a:p>
      </dsp:txBody>
      <dsp:txXfrm>
        <a:off x="1000132" y="504430"/>
        <a:ext cx="780102" cy="39205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236394"/>
          <a:ext cx="2000264" cy="800105"/>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rot lat="0" lon="10800000" rev="0"/>
          </a:camera>
          <a:lightRig rig="threePt" dir="t"/>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240031" y="376413"/>
          <a:ext cx="660087" cy="392051"/>
        </a:xfrm>
        <a:prstGeom prst="rect">
          <a:avLst/>
        </a:prstGeom>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flatTx/>
        </a:bodyPr>
        <a:lstStyle/>
        <a:p>
          <a:pPr marL="0" lvl="0" indent="0" algn="ctr" defTabSz="444500" rtl="1">
            <a:lnSpc>
              <a:spcPct val="90000"/>
            </a:lnSpc>
            <a:spcBef>
              <a:spcPct val="0"/>
            </a:spcBef>
            <a:spcAft>
              <a:spcPct val="35000"/>
            </a:spcAft>
            <a:buNone/>
          </a:pPr>
          <a:r>
            <a:rPr lang="fa-IR" sz="1000" b="1" u="none" kern="1200" dirty="0">
              <a:solidFill>
                <a:schemeClr val="accent1">
                  <a:lumMod val="75000"/>
                </a:schemeClr>
              </a:solidFill>
              <a:latin typeface="Constantia"/>
              <a:ea typeface="+mn-ea"/>
              <a:cs typeface="B Homa" pitchFamily="2" charset="-78"/>
            </a:rPr>
            <a:t>هنر عمومی</a:t>
          </a:r>
        </a:p>
      </dsp:txBody>
      <dsp:txXfrm>
        <a:off x="240031" y="376413"/>
        <a:ext cx="660087" cy="392051"/>
      </dsp:txXfrm>
    </dsp:sp>
    <dsp:sp modelId="{DAA5A12A-8D0F-47AD-8374-B8BC05F7A7F7}">
      <dsp:nvSpPr>
        <dsp:cNvPr id="0" name=""/>
        <dsp:cNvSpPr/>
      </dsp:nvSpPr>
      <dsp:spPr>
        <a:xfrm>
          <a:off x="1000132" y="504430"/>
          <a:ext cx="780102" cy="392051"/>
        </a:xfrm>
        <a:prstGeom prst="rect">
          <a:avLst/>
        </a:prstGeom>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flatTx/>
        </a:bodyPr>
        <a:lstStyle/>
        <a:p>
          <a:pPr marL="0" lvl="0" indent="0" algn="ctr" defTabSz="444500" rtl="1">
            <a:lnSpc>
              <a:spcPct val="90000"/>
            </a:lnSpc>
            <a:spcBef>
              <a:spcPct val="0"/>
            </a:spcBef>
            <a:spcAft>
              <a:spcPct val="35000"/>
            </a:spcAft>
            <a:buNone/>
          </a:pPr>
          <a:r>
            <a:rPr lang="fa-IR" sz="1000" b="1" u="none" kern="1200" dirty="0">
              <a:solidFill>
                <a:sysClr val="windowText" lastClr="000000">
                  <a:hueOff val="0"/>
                  <a:satOff val="0"/>
                  <a:lumOff val="0"/>
                  <a:alphaOff val="0"/>
                </a:sysClr>
              </a:solidFill>
              <a:latin typeface="Constantia"/>
              <a:ea typeface="+mn-ea"/>
              <a:cs typeface="B Homa" pitchFamily="2" charset="-78"/>
            </a:rPr>
            <a:t>هنر انتزاعی</a:t>
          </a:r>
        </a:p>
      </dsp:txBody>
      <dsp:txXfrm>
        <a:off x="1000132" y="504430"/>
        <a:ext cx="780102" cy="39205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236394"/>
          <a:ext cx="2000264" cy="800105"/>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rot lat="0" lon="10800000" rev="0"/>
          </a:camera>
          <a:lightRig rig="threePt" dir="t"/>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240031" y="376413"/>
          <a:ext cx="660087" cy="392051"/>
        </a:xfrm>
        <a:prstGeom prst="rect">
          <a:avLst/>
        </a:prstGeom>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flatTx/>
        </a:bodyPr>
        <a:lstStyle/>
        <a:p>
          <a:pPr marL="0" lvl="0" indent="0" algn="ctr" defTabSz="444500" rtl="1">
            <a:lnSpc>
              <a:spcPct val="90000"/>
            </a:lnSpc>
            <a:spcBef>
              <a:spcPct val="0"/>
            </a:spcBef>
            <a:spcAft>
              <a:spcPct val="35000"/>
            </a:spcAft>
            <a:buNone/>
          </a:pPr>
          <a:r>
            <a:rPr lang="fa-IR" sz="1000" b="1" u="none" kern="1200" dirty="0">
              <a:solidFill>
                <a:schemeClr val="accent1">
                  <a:lumMod val="75000"/>
                </a:schemeClr>
              </a:solidFill>
              <a:latin typeface="Constantia"/>
              <a:ea typeface="+mn-ea"/>
              <a:cs typeface="B Homa" pitchFamily="2" charset="-78"/>
            </a:rPr>
            <a:t>هنر عمومی</a:t>
          </a:r>
        </a:p>
      </dsp:txBody>
      <dsp:txXfrm>
        <a:off x="240031" y="376413"/>
        <a:ext cx="660087" cy="392051"/>
      </dsp:txXfrm>
    </dsp:sp>
    <dsp:sp modelId="{DAA5A12A-8D0F-47AD-8374-B8BC05F7A7F7}">
      <dsp:nvSpPr>
        <dsp:cNvPr id="0" name=""/>
        <dsp:cNvSpPr/>
      </dsp:nvSpPr>
      <dsp:spPr>
        <a:xfrm>
          <a:off x="1000132" y="504430"/>
          <a:ext cx="780102" cy="392051"/>
        </a:xfrm>
        <a:prstGeom prst="rect">
          <a:avLst/>
        </a:prstGeom>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flatTx/>
        </a:bodyPr>
        <a:lstStyle/>
        <a:p>
          <a:pPr marL="0" lvl="0" indent="0" algn="ctr" defTabSz="444500" rtl="1">
            <a:lnSpc>
              <a:spcPct val="90000"/>
            </a:lnSpc>
            <a:spcBef>
              <a:spcPct val="0"/>
            </a:spcBef>
            <a:spcAft>
              <a:spcPct val="35000"/>
            </a:spcAft>
            <a:buNone/>
          </a:pPr>
          <a:r>
            <a:rPr lang="fa-IR" sz="1000" b="1" u="none" kern="1200" dirty="0">
              <a:solidFill>
                <a:sysClr val="windowText" lastClr="000000">
                  <a:hueOff val="0"/>
                  <a:satOff val="0"/>
                  <a:lumOff val="0"/>
                  <a:alphaOff val="0"/>
                </a:sysClr>
              </a:solidFill>
              <a:latin typeface="Constantia"/>
              <a:ea typeface="+mn-ea"/>
              <a:cs typeface="B Homa" pitchFamily="2" charset="-78"/>
            </a:rPr>
            <a:t>هنر انتزاعی</a:t>
          </a:r>
        </a:p>
      </dsp:txBody>
      <dsp:txXfrm>
        <a:off x="1000132" y="504430"/>
        <a:ext cx="780102" cy="39205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236394"/>
          <a:ext cx="2000264" cy="800105"/>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rot lat="0" lon="10800000" rev="0"/>
          </a:camera>
          <a:lightRig rig="threePt" dir="t"/>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240031" y="376413"/>
          <a:ext cx="660087" cy="392051"/>
        </a:xfrm>
        <a:prstGeom prst="rect">
          <a:avLst/>
        </a:prstGeom>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flatTx/>
        </a:bodyPr>
        <a:lstStyle/>
        <a:p>
          <a:pPr marL="0" lvl="0" indent="0" algn="ctr" defTabSz="444500" rtl="1">
            <a:lnSpc>
              <a:spcPct val="90000"/>
            </a:lnSpc>
            <a:spcBef>
              <a:spcPct val="0"/>
            </a:spcBef>
            <a:spcAft>
              <a:spcPct val="35000"/>
            </a:spcAft>
            <a:buNone/>
          </a:pPr>
          <a:r>
            <a:rPr lang="fa-IR" sz="1000" b="1" u="none" kern="1200" dirty="0">
              <a:solidFill>
                <a:schemeClr val="accent1">
                  <a:lumMod val="75000"/>
                </a:schemeClr>
              </a:solidFill>
              <a:latin typeface="Constantia"/>
              <a:ea typeface="+mn-ea"/>
              <a:cs typeface="B Homa" pitchFamily="2" charset="-78"/>
            </a:rPr>
            <a:t>هنر عمومی</a:t>
          </a:r>
        </a:p>
      </dsp:txBody>
      <dsp:txXfrm>
        <a:off x="240031" y="376413"/>
        <a:ext cx="660087" cy="392051"/>
      </dsp:txXfrm>
    </dsp:sp>
    <dsp:sp modelId="{DAA5A12A-8D0F-47AD-8374-B8BC05F7A7F7}">
      <dsp:nvSpPr>
        <dsp:cNvPr id="0" name=""/>
        <dsp:cNvSpPr/>
      </dsp:nvSpPr>
      <dsp:spPr>
        <a:xfrm>
          <a:off x="1000132" y="504430"/>
          <a:ext cx="780102" cy="392051"/>
        </a:xfrm>
        <a:prstGeom prst="rect">
          <a:avLst/>
        </a:prstGeom>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flatTx/>
        </a:bodyPr>
        <a:lstStyle/>
        <a:p>
          <a:pPr marL="0" lvl="0" indent="0" algn="ctr" defTabSz="444500" rtl="1">
            <a:lnSpc>
              <a:spcPct val="90000"/>
            </a:lnSpc>
            <a:spcBef>
              <a:spcPct val="0"/>
            </a:spcBef>
            <a:spcAft>
              <a:spcPct val="35000"/>
            </a:spcAft>
            <a:buNone/>
          </a:pPr>
          <a:r>
            <a:rPr lang="fa-IR" sz="1000" b="1" u="none" kern="1200" dirty="0">
              <a:solidFill>
                <a:sysClr val="windowText" lastClr="000000">
                  <a:hueOff val="0"/>
                  <a:satOff val="0"/>
                  <a:lumOff val="0"/>
                  <a:alphaOff val="0"/>
                </a:sysClr>
              </a:solidFill>
              <a:latin typeface="Constantia"/>
              <a:ea typeface="+mn-ea"/>
              <a:cs typeface="B Homa" pitchFamily="2" charset="-78"/>
            </a:rPr>
            <a:t>هنر انتزاعی</a:t>
          </a:r>
        </a:p>
      </dsp:txBody>
      <dsp:txXfrm>
        <a:off x="1000132" y="504430"/>
        <a:ext cx="780102" cy="39205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236394"/>
          <a:ext cx="2000264" cy="800105"/>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rot lat="0" lon="10800000" rev="0"/>
          </a:camera>
          <a:lightRig rig="threePt" dir="t"/>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240031" y="376413"/>
          <a:ext cx="660087" cy="392051"/>
        </a:xfrm>
        <a:prstGeom prst="rect">
          <a:avLst/>
        </a:prstGeom>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flatTx/>
        </a:bodyPr>
        <a:lstStyle/>
        <a:p>
          <a:pPr marL="0" lvl="0" indent="0" algn="ctr" defTabSz="444500" rtl="1">
            <a:lnSpc>
              <a:spcPct val="90000"/>
            </a:lnSpc>
            <a:spcBef>
              <a:spcPct val="0"/>
            </a:spcBef>
            <a:spcAft>
              <a:spcPct val="35000"/>
            </a:spcAft>
            <a:buNone/>
          </a:pPr>
          <a:r>
            <a:rPr lang="fa-IR" sz="1000" b="1" u="none" kern="1200" dirty="0">
              <a:solidFill>
                <a:schemeClr val="accent1">
                  <a:lumMod val="75000"/>
                </a:schemeClr>
              </a:solidFill>
              <a:latin typeface="Constantia"/>
              <a:ea typeface="+mn-ea"/>
              <a:cs typeface="B Homa" pitchFamily="2" charset="-78"/>
            </a:rPr>
            <a:t>هنر عمومی</a:t>
          </a:r>
        </a:p>
      </dsp:txBody>
      <dsp:txXfrm>
        <a:off x="240031" y="376413"/>
        <a:ext cx="660087" cy="392051"/>
      </dsp:txXfrm>
    </dsp:sp>
    <dsp:sp modelId="{DAA5A12A-8D0F-47AD-8374-B8BC05F7A7F7}">
      <dsp:nvSpPr>
        <dsp:cNvPr id="0" name=""/>
        <dsp:cNvSpPr/>
      </dsp:nvSpPr>
      <dsp:spPr>
        <a:xfrm>
          <a:off x="1000132" y="504430"/>
          <a:ext cx="780102" cy="392051"/>
        </a:xfrm>
        <a:prstGeom prst="rect">
          <a:avLst/>
        </a:prstGeom>
        <a:noFill/>
        <a:ln>
          <a:noFill/>
        </a:ln>
        <a:effectLst>
          <a:outerShdw blurRad="50800" dist="38100" dir="14700000" algn="t" rotWithShape="0">
            <a:srgbClr val="000000">
              <a:alpha val="60000"/>
            </a:srgbClr>
          </a:outerShdw>
        </a:effectLst>
        <a:scene3d>
          <a:camera prst="orthographicFront">
            <a:rot lat="0" lon="10800000" rev="0"/>
          </a:camera>
          <a:lightRig rig="threeP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flatTx/>
        </a:bodyPr>
        <a:lstStyle/>
        <a:p>
          <a:pPr marL="0" lvl="0" indent="0" algn="ctr" defTabSz="444500" rtl="1">
            <a:lnSpc>
              <a:spcPct val="90000"/>
            </a:lnSpc>
            <a:spcBef>
              <a:spcPct val="0"/>
            </a:spcBef>
            <a:spcAft>
              <a:spcPct val="35000"/>
            </a:spcAft>
            <a:buNone/>
          </a:pPr>
          <a:r>
            <a:rPr lang="fa-IR" sz="1000" b="1" u="none" kern="1200" dirty="0">
              <a:solidFill>
                <a:sysClr val="windowText" lastClr="000000">
                  <a:hueOff val="0"/>
                  <a:satOff val="0"/>
                  <a:lumOff val="0"/>
                  <a:alphaOff val="0"/>
                </a:sysClr>
              </a:solidFill>
              <a:latin typeface="Constantia"/>
              <a:ea typeface="+mn-ea"/>
              <a:cs typeface="B Homa" pitchFamily="2" charset="-78"/>
            </a:rPr>
            <a:t>هنر انتزاعی</a:t>
          </a:r>
        </a:p>
      </dsp:txBody>
      <dsp:txXfrm>
        <a:off x="1000132" y="504430"/>
        <a:ext cx="780102" cy="39205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6C2CEE-D674-4D6E-90A5-F1B80E2B315E}">
      <dsp:nvSpPr>
        <dsp:cNvPr id="0" name=""/>
        <dsp:cNvSpPr/>
      </dsp:nvSpPr>
      <dsp:spPr>
        <a:xfrm rot="5400000">
          <a:off x="634117" y="837775"/>
          <a:ext cx="1307930" cy="157866"/>
        </a:xfrm>
        <a:prstGeom prst="rect">
          <a:avLst/>
        </a:prstGeom>
        <a:gradFill rotWithShape="0">
          <a:gsLst>
            <a:gs pos="0">
              <a:schemeClr val="accent1">
                <a:shade val="90000"/>
                <a:hueOff val="0"/>
                <a:satOff val="0"/>
                <a:lumOff val="0"/>
                <a:alphaOff val="0"/>
                <a:shade val="51000"/>
                <a:satMod val="130000"/>
              </a:schemeClr>
            </a:gs>
            <a:gs pos="80000">
              <a:schemeClr val="accent1">
                <a:shade val="90000"/>
                <a:hueOff val="0"/>
                <a:satOff val="0"/>
                <a:lumOff val="0"/>
                <a:alphaOff val="0"/>
                <a:shade val="93000"/>
                <a:satMod val="130000"/>
              </a:schemeClr>
            </a:gs>
            <a:gs pos="100000">
              <a:schemeClr val="accent1">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9DFC0C03-4FF9-4B26-AE96-E2315F0F6B0F}">
      <dsp:nvSpPr>
        <dsp:cNvPr id="0" name=""/>
        <dsp:cNvSpPr/>
      </dsp:nvSpPr>
      <dsp:spPr>
        <a:xfrm>
          <a:off x="933459" y="783"/>
          <a:ext cx="1754068" cy="1052440"/>
        </a:xfrm>
        <a:prstGeom prst="roundRect">
          <a:avLst>
            <a:gd name="adj" fmla="val 10000"/>
          </a:avLst>
        </a:prstGeom>
        <a:gradFill rotWithShape="0">
          <a:gsLst>
            <a:gs pos="0">
              <a:schemeClr val="accent1">
                <a:alpha val="90000"/>
                <a:hueOff val="0"/>
                <a:satOff val="0"/>
                <a:lumOff val="0"/>
                <a:alphaOff val="0"/>
                <a:shade val="51000"/>
                <a:satMod val="130000"/>
              </a:schemeClr>
            </a:gs>
            <a:gs pos="80000">
              <a:schemeClr val="accent1">
                <a:alpha val="90000"/>
                <a:hueOff val="0"/>
                <a:satOff val="0"/>
                <a:lumOff val="0"/>
                <a:alphaOff val="0"/>
                <a:shade val="93000"/>
                <a:satMod val="130000"/>
              </a:schemeClr>
            </a:gs>
            <a:gs pos="100000">
              <a:schemeClr val="accent1">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rtl="1">
            <a:lnSpc>
              <a:spcPct val="90000"/>
            </a:lnSpc>
            <a:spcBef>
              <a:spcPct val="0"/>
            </a:spcBef>
            <a:spcAft>
              <a:spcPct val="35000"/>
            </a:spcAft>
            <a:buNone/>
          </a:pPr>
          <a:r>
            <a:rPr lang="fa-IR" sz="1200" kern="1200" dirty="0">
              <a:solidFill>
                <a:schemeClr val="tx2"/>
              </a:solidFill>
              <a:cs typeface="B Homa" pitchFamily="2" charset="-78"/>
            </a:rPr>
            <a:t>بناهای یادمانی</a:t>
          </a:r>
          <a:endParaRPr lang="fa-IR" sz="1200" kern="1200" dirty="0">
            <a:cs typeface="B Homa" pitchFamily="2" charset="-78"/>
          </a:endParaRPr>
        </a:p>
      </dsp:txBody>
      <dsp:txXfrm>
        <a:off x="964284" y="31608"/>
        <a:ext cx="1692418" cy="990790"/>
      </dsp:txXfrm>
    </dsp:sp>
    <dsp:sp modelId="{840697A7-20AA-407F-B9B9-8A1C52C56AD6}">
      <dsp:nvSpPr>
        <dsp:cNvPr id="0" name=""/>
        <dsp:cNvSpPr/>
      </dsp:nvSpPr>
      <dsp:spPr>
        <a:xfrm rot="5400000">
          <a:off x="634117" y="2153326"/>
          <a:ext cx="1307930" cy="157866"/>
        </a:xfrm>
        <a:prstGeom prst="rect">
          <a:avLst/>
        </a:prstGeom>
        <a:gradFill rotWithShape="0">
          <a:gsLst>
            <a:gs pos="0">
              <a:schemeClr val="accent1">
                <a:shade val="90000"/>
                <a:hueOff val="73044"/>
                <a:satOff val="1323"/>
                <a:lumOff val="3765"/>
                <a:alphaOff val="0"/>
                <a:shade val="51000"/>
                <a:satMod val="130000"/>
              </a:schemeClr>
            </a:gs>
            <a:gs pos="80000">
              <a:schemeClr val="accent1">
                <a:shade val="90000"/>
                <a:hueOff val="73044"/>
                <a:satOff val="1323"/>
                <a:lumOff val="3765"/>
                <a:alphaOff val="0"/>
                <a:shade val="93000"/>
                <a:satMod val="130000"/>
              </a:schemeClr>
            </a:gs>
            <a:gs pos="100000">
              <a:schemeClr val="accent1">
                <a:shade val="90000"/>
                <a:hueOff val="73044"/>
                <a:satOff val="1323"/>
                <a:lumOff val="376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059567F-55B4-4FCF-9DD8-22CA6AA198CF}">
      <dsp:nvSpPr>
        <dsp:cNvPr id="0" name=""/>
        <dsp:cNvSpPr/>
      </dsp:nvSpPr>
      <dsp:spPr>
        <a:xfrm>
          <a:off x="933459" y="1316334"/>
          <a:ext cx="1754068" cy="1052440"/>
        </a:xfrm>
        <a:prstGeom prst="roundRect">
          <a:avLst>
            <a:gd name="adj" fmla="val 10000"/>
          </a:avLst>
        </a:prstGeom>
        <a:gradFill rotWithShape="0">
          <a:gsLst>
            <a:gs pos="0">
              <a:schemeClr val="accent1">
                <a:alpha val="90000"/>
                <a:hueOff val="0"/>
                <a:satOff val="0"/>
                <a:lumOff val="0"/>
                <a:alphaOff val="-4444"/>
                <a:shade val="51000"/>
                <a:satMod val="130000"/>
              </a:schemeClr>
            </a:gs>
            <a:gs pos="80000">
              <a:schemeClr val="accent1">
                <a:alpha val="90000"/>
                <a:hueOff val="0"/>
                <a:satOff val="0"/>
                <a:lumOff val="0"/>
                <a:alphaOff val="-4444"/>
                <a:shade val="93000"/>
                <a:satMod val="130000"/>
              </a:schemeClr>
            </a:gs>
            <a:gs pos="100000">
              <a:schemeClr val="accent1">
                <a:alpha val="90000"/>
                <a:hueOff val="0"/>
                <a:satOff val="0"/>
                <a:lumOff val="0"/>
                <a:alphaOff val="-444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rtl="1">
            <a:lnSpc>
              <a:spcPct val="90000"/>
            </a:lnSpc>
            <a:spcBef>
              <a:spcPct val="0"/>
            </a:spcBef>
            <a:spcAft>
              <a:spcPct val="35000"/>
            </a:spcAft>
            <a:buNone/>
          </a:pPr>
          <a:r>
            <a:rPr lang="fa-IR" sz="900" kern="1200">
              <a:solidFill>
                <a:schemeClr val="tx2"/>
              </a:solidFill>
              <a:cs typeface="B Homa" pitchFamily="2" charset="-78"/>
            </a:rPr>
            <a:t>مجسمه و تندیس به صورت حجم سه بعدی یا تراشیده شده ,نقش برجیته ,تندیس متحرک ,الکترونیکی ,نوری,تصویری ,انتزاعی و به هر شکل و از هر نوع ماده ای</a:t>
          </a:r>
          <a:endParaRPr lang="fa-IR" sz="900" kern="1200" dirty="0">
            <a:solidFill>
              <a:schemeClr val="tx2"/>
            </a:solidFill>
            <a:cs typeface="B Homa" pitchFamily="2" charset="-78"/>
          </a:endParaRPr>
        </a:p>
      </dsp:txBody>
      <dsp:txXfrm>
        <a:off x="964284" y="1347159"/>
        <a:ext cx="1692418" cy="990790"/>
      </dsp:txXfrm>
    </dsp:sp>
    <dsp:sp modelId="{75A6DFA4-9A97-430A-8C72-0AE18D1D00BB}">
      <dsp:nvSpPr>
        <dsp:cNvPr id="0" name=""/>
        <dsp:cNvSpPr/>
      </dsp:nvSpPr>
      <dsp:spPr>
        <a:xfrm rot="5400000">
          <a:off x="634117" y="3468877"/>
          <a:ext cx="1307930" cy="157866"/>
        </a:xfrm>
        <a:prstGeom prst="rect">
          <a:avLst/>
        </a:prstGeom>
        <a:gradFill rotWithShape="0">
          <a:gsLst>
            <a:gs pos="0">
              <a:schemeClr val="accent1">
                <a:shade val="90000"/>
                <a:hueOff val="146087"/>
                <a:satOff val="2646"/>
                <a:lumOff val="7530"/>
                <a:alphaOff val="0"/>
                <a:shade val="51000"/>
                <a:satMod val="130000"/>
              </a:schemeClr>
            </a:gs>
            <a:gs pos="80000">
              <a:schemeClr val="accent1">
                <a:shade val="90000"/>
                <a:hueOff val="146087"/>
                <a:satOff val="2646"/>
                <a:lumOff val="7530"/>
                <a:alphaOff val="0"/>
                <a:shade val="93000"/>
                <a:satMod val="130000"/>
              </a:schemeClr>
            </a:gs>
            <a:gs pos="100000">
              <a:schemeClr val="accent1">
                <a:shade val="90000"/>
                <a:hueOff val="146087"/>
                <a:satOff val="2646"/>
                <a:lumOff val="75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35A0D08A-19F5-4C09-A52F-95D331F0F76A}">
      <dsp:nvSpPr>
        <dsp:cNvPr id="0" name=""/>
        <dsp:cNvSpPr/>
      </dsp:nvSpPr>
      <dsp:spPr>
        <a:xfrm>
          <a:off x="933459" y="2631885"/>
          <a:ext cx="1754068" cy="1052440"/>
        </a:xfrm>
        <a:prstGeom prst="roundRect">
          <a:avLst>
            <a:gd name="adj" fmla="val 10000"/>
          </a:avLst>
        </a:prstGeom>
        <a:gradFill rotWithShape="0">
          <a:gsLst>
            <a:gs pos="0">
              <a:schemeClr val="accent1">
                <a:alpha val="90000"/>
                <a:hueOff val="0"/>
                <a:satOff val="0"/>
                <a:lumOff val="0"/>
                <a:alphaOff val="-8889"/>
                <a:shade val="51000"/>
                <a:satMod val="130000"/>
              </a:schemeClr>
            </a:gs>
            <a:gs pos="80000">
              <a:schemeClr val="accent1">
                <a:alpha val="90000"/>
                <a:hueOff val="0"/>
                <a:satOff val="0"/>
                <a:lumOff val="0"/>
                <a:alphaOff val="-8889"/>
                <a:shade val="93000"/>
                <a:satMod val="130000"/>
              </a:schemeClr>
            </a:gs>
            <a:gs pos="100000">
              <a:schemeClr val="accent1">
                <a:alpha val="90000"/>
                <a:hueOff val="0"/>
                <a:satOff val="0"/>
                <a:lumOff val="0"/>
                <a:alphaOff val="-8889"/>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rtl="1">
            <a:lnSpc>
              <a:spcPct val="90000"/>
            </a:lnSpc>
            <a:spcBef>
              <a:spcPct val="0"/>
            </a:spcBef>
            <a:spcAft>
              <a:spcPct val="35000"/>
            </a:spcAft>
            <a:buNone/>
          </a:pPr>
          <a:r>
            <a:rPr lang="fa-IR" sz="1000" kern="1200" dirty="0">
              <a:solidFill>
                <a:schemeClr val="tx2"/>
              </a:solidFill>
              <a:cs typeface="B Homa" pitchFamily="2" charset="-78"/>
            </a:rPr>
            <a:t>موزاییکی شامل معرق کاری ,حکاکی ,کنده کاری و دیوار نگاری</a:t>
          </a:r>
        </a:p>
      </dsp:txBody>
      <dsp:txXfrm>
        <a:off x="964284" y="2662710"/>
        <a:ext cx="1692418" cy="990790"/>
      </dsp:txXfrm>
    </dsp:sp>
    <dsp:sp modelId="{7BA4BE6D-4CCF-4D7C-B123-122E6448EC79}">
      <dsp:nvSpPr>
        <dsp:cNvPr id="0" name=""/>
        <dsp:cNvSpPr/>
      </dsp:nvSpPr>
      <dsp:spPr>
        <a:xfrm>
          <a:off x="1291893" y="4126652"/>
          <a:ext cx="2325290" cy="157866"/>
        </a:xfrm>
        <a:prstGeom prst="rect">
          <a:avLst/>
        </a:prstGeom>
        <a:gradFill rotWithShape="0">
          <a:gsLst>
            <a:gs pos="0">
              <a:schemeClr val="accent1">
                <a:shade val="90000"/>
                <a:hueOff val="219131"/>
                <a:satOff val="3969"/>
                <a:lumOff val="11296"/>
                <a:alphaOff val="0"/>
                <a:shade val="51000"/>
                <a:satMod val="130000"/>
              </a:schemeClr>
            </a:gs>
            <a:gs pos="80000">
              <a:schemeClr val="accent1">
                <a:shade val="90000"/>
                <a:hueOff val="219131"/>
                <a:satOff val="3969"/>
                <a:lumOff val="11296"/>
                <a:alphaOff val="0"/>
                <a:shade val="93000"/>
                <a:satMod val="130000"/>
              </a:schemeClr>
            </a:gs>
            <a:gs pos="100000">
              <a:schemeClr val="accent1">
                <a:shade val="90000"/>
                <a:hueOff val="219131"/>
                <a:satOff val="3969"/>
                <a:lumOff val="1129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8BB04CEF-2F11-4AB2-90A6-618402758676}">
      <dsp:nvSpPr>
        <dsp:cNvPr id="0" name=""/>
        <dsp:cNvSpPr/>
      </dsp:nvSpPr>
      <dsp:spPr>
        <a:xfrm>
          <a:off x="933459" y="3947436"/>
          <a:ext cx="1754068" cy="1052440"/>
        </a:xfrm>
        <a:prstGeom prst="roundRect">
          <a:avLst>
            <a:gd name="adj" fmla="val 10000"/>
          </a:avLst>
        </a:prstGeom>
        <a:gradFill rotWithShape="0">
          <a:gsLst>
            <a:gs pos="0">
              <a:schemeClr val="accent1">
                <a:alpha val="90000"/>
                <a:hueOff val="0"/>
                <a:satOff val="0"/>
                <a:lumOff val="0"/>
                <a:alphaOff val="-13333"/>
                <a:shade val="51000"/>
                <a:satMod val="130000"/>
              </a:schemeClr>
            </a:gs>
            <a:gs pos="80000">
              <a:schemeClr val="accent1">
                <a:alpha val="90000"/>
                <a:hueOff val="0"/>
                <a:satOff val="0"/>
                <a:lumOff val="0"/>
                <a:alphaOff val="-13333"/>
                <a:shade val="93000"/>
                <a:satMod val="130000"/>
              </a:schemeClr>
            </a:gs>
            <a:gs pos="100000">
              <a:schemeClr val="accent1">
                <a:alpha val="90000"/>
                <a:hueOff val="0"/>
                <a:satOff val="0"/>
                <a:lumOff val="0"/>
                <a:alphaOff val="-1333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1">
            <a:lnSpc>
              <a:spcPct val="90000"/>
            </a:lnSpc>
            <a:spcBef>
              <a:spcPct val="0"/>
            </a:spcBef>
            <a:spcAft>
              <a:spcPct val="35000"/>
            </a:spcAft>
            <a:buNone/>
          </a:pPr>
          <a:r>
            <a:rPr lang="fa-IR" sz="1100" kern="1200">
              <a:solidFill>
                <a:schemeClr val="tx2"/>
              </a:solidFill>
              <a:cs typeface="B Homa" pitchFamily="2" charset="-78"/>
            </a:rPr>
            <a:t>آب در قالب آب نما , فواره و ...</a:t>
          </a:r>
          <a:endParaRPr lang="fa-IR" sz="1100" kern="1200" dirty="0">
            <a:solidFill>
              <a:schemeClr val="tx2"/>
            </a:solidFill>
            <a:cs typeface="B Homa" pitchFamily="2" charset="-78"/>
          </a:endParaRPr>
        </a:p>
      </dsp:txBody>
      <dsp:txXfrm>
        <a:off x="964284" y="3978261"/>
        <a:ext cx="1692418" cy="990790"/>
      </dsp:txXfrm>
    </dsp:sp>
    <dsp:sp modelId="{EA264CF4-FF39-4409-92C1-CF78DC069583}">
      <dsp:nvSpPr>
        <dsp:cNvPr id="0" name=""/>
        <dsp:cNvSpPr/>
      </dsp:nvSpPr>
      <dsp:spPr>
        <a:xfrm rot="16200000">
          <a:off x="2967028" y="3468877"/>
          <a:ext cx="1307930" cy="157866"/>
        </a:xfrm>
        <a:prstGeom prst="rect">
          <a:avLst/>
        </a:prstGeom>
        <a:gradFill rotWithShape="0">
          <a:gsLst>
            <a:gs pos="0">
              <a:schemeClr val="accent1">
                <a:shade val="90000"/>
                <a:hueOff val="292175"/>
                <a:satOff val="5292"/>
                <a:lumOff val="15061"/>
                <a:alphaOff val="0"/>
                <a:shade val="51000"/>
                <a:satMod val="130000"/>
              </a:schemeClr>
            </a:gs>
            <a:gs pos="80000">
              <a:schemeClr val="accent1">
                <a:shade val="90000"/>
                <a:hueOff val="292175"/>
                <a:satOff val="5292"/>
                <a:lumOff val="15061"/>
                <a:alphaOff val="0"/>
                <a:shade val="93000"/>
                <a:satMod val="130000"/>
              </a:schemeClr>
            </a:gs>
            <a:gs pos="100000">
              <a:schemeClr val="accent1">
                <a:shade val="90000"/>
                <a:hueOff val="292175"/>
                <a:satOff val="5292"/>
                <a:lumOff val="1506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7C618E7C-1629-401E-BAE8-13A0F1D82869}">
      <dsp:nvSpPr>
        <dsp:cNvPr id="0" name=""/>
        <dsp:cNvSpPr/>
      </dsp:nvSpPr>
      <dsp:spPr>
        <a:xfrm>
          <a:off x="3266369" y="3947436"/>
          <a:ext cx="1754068" cy="1052440"/>
        </a:xfrm>
        <a:prstGeom prst="roundRect">
          <a:avLst>
            <a:gd name="adj" fmla="val 10000"/>
          </a:avLst>
        </a:prstGeom>
        <a:gradFill rotWithShape="0">
          <a:gsLst>
            <a:gs pos="0">
              <a:schemeClr val="accent1">
                <a:alpha val="90000"/>
                <a:hueOff val="0"/>
                <a:satOff val="0"/>
                <a:lumOff val="0"/>
                <a:alphaOff val="-17778"/>
                <a:shade val="51000"/>
                <a:satMod val="130000"/>
              </a:schemeClr>
            </a:gs>
            <a:gs pos="80000">
              <a:schemeClr val="accent1">
                <a:alpha val="90000"/>
                <a:hueOff val="0"/>
                <a:satOff val="0"/>
                <a:lumOff val="0"/>
                <a:alphaOff val="-17778"/>
                <a:shade val="93000"/>
                <a:satMod val="130000"/>
              </a:schemeClr>
            </a:gs>
            <a:gs pos="100000">
              <a:schemeClr val="accent1">
                <a:alpha val="90000"/>
                <a:hueOff val="0"/>
                <a:satOff val="0"/>
                <a:lumOff val="0"/>
                <a:alphaOff val="-17778"/>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rtl="1">
            <a:lnSpc>
              <a:spcPct val="90000"/>
            </a:lnSpc>
            <a:spcBef>
              <a:spcPct val="0"/>
            </a:spcBef>
            <a:spcAft>
              <a:spcPct val="35000"/>
            </a:spcAft>
            <a:buNone/>
          </a:pPr>
          <a:r>
            <a:rPr lang="fa-IR" sz="1000" kern="1200">
              <a:solidFill>
                <a:schemeClr val="tx2"/>
              </a:solidFill>
              <a:cs typeface="B Homa" pitchFamily="2" charset="-78"/>
            </a:rPr>
            <a:t>هنر های زیبای دست ساز به صورت سفالی ,الیافی,پارچه ای,چوبی ,فلزی ,پلاستیکی یا شیشه های رنگی</a:t>
          </a:r>
          <a:endParaRPr lang="fa-IR" sz="1000" kern="1200" dirty="0">
            <a:solidFill>
              <a:schemeClr val="tx2"/>
            </a:solidFill>
            <a:cs typeface="B Homa" pitchFamily="2" charset="-78"/>
          </a:endParaRPr>
        </a:p>
      </dsp:txBody>
      <dsp:txXfrm>
        <a:off x="3297194" y="3978261"/>
        <a:ext cx="1692418" cy="990790"/>
      </dsp:txXfrm>
    </dsp:sp>
    <dsp:sp modelId="{CDEC9AA4-C48D-4C8D-8A61-7B970CC665A4}">
      <dsp:nvSpPr>
        <dsp:cNvPr id="0" name=""/>
        <dsp:cNvSpPr/>
      </dsp:nvSpPr>
      <dsp:spPr>
        <a:xfrm rot="16200000">
          <a:off x="2967028" y="2153326"/>
          <a:ext cx="1307930" cy="157866"/>
        </a:xfrm>
        <a:prstGeom prst="rect">
          <a:avLst/>
        </a:prstGeom>
        <a:gradFill rotWithShape="0">
          <a:gsLst>
            <a:gs pos="0">
              <a:schemeClr val="accent1">
                <a:shade val="90000"/>
                <a:hueOff val="365219"/>
                <a:satOff val="6615"/>
                <a:lumOff val="18826"/>
                <a:alphaOff val="0"/>
                <a:shade val="51000"/>
                <a:satMod val="130000"/>
              </a:schemeClr>
            </a:gs>
            <a:gs pos="80000">
              <a:schemeClr val="accent1">
                <a:shade val="90000"/>
                <a:hueOff val="365219"/>
                <a:satOff val="6615"/>
                <a:lumOff val="18826"/>
                <a:alphaOff val="0"/>
                <a:shade val="93000"/>
                <a:satMod val="130000"/>
              </a:schemeClr>
            </a:gs>
            <a:gs pos="100000">
              <a:schemeClr val="accent1">
                <a:shade val="90000"/>
                <a:hueOff val="365219"/>
                <a:satOff val="6615"/>
                <a:lumOff val="1882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68FFBF85-44E2-49B6-AE3F-A9F44E776800}">
      <dsp:nvSpPr>
        <dsp:cNvPr id="0" name=""/>
        <dsp:cNvSpPr/>
      </dsp:nvSpPr>
      <dsp:spPr>
        <a:xfrm>
          <a:off x="3266369" y="2631885"/>
          <a:ext cx="1754068" cy="1052440"/>
        </a:xfrm>
        <a:prstGeom prst="roundRect">
          <a:avLst>
            <a:gd name="adj" fmla="val 10000"/>
          </a:avLst>
        </a:prstGeom>
        <a:gradFill rotWithShape="0">
          <a:gsLst>
            <a:gs pos="0">
              <a:schemeClr val="accent1">
                <a:alpha val="90000"/>
                <a:hueOff val="0"/>
                <a:satOff val="0"/>
                <a:lumOff val="0"/>
                <a:alphaOff val="-22222"/>
                <a:shade val="51000"/>
                <a:satMod val="130000"/>
              </a:schemeClr>
            </a:gs>
            <a:gs pos="80000">
              <a:schemeClr val="accent1">
                <a:alpha val="90000"/>
                <a:hueOff val="0"/>
                <a:satOff val="0"/>
                <a:lumOff val="0"/>
                <a:alphaOff val="-22222"/>
                <a:shade val="93000"/>
                <a:satMod val="130000"/>
              </a:schemeClr>
            </a:gs>
            <a:gs pos="100000">
              <a:schemeClr val="accent1">
                <a:alpha val="90000"/>
                <a:hueOff val="0"/>
                <a:satOff val="0"/>
                <a:lumOff val="0"/>
                <a:alphaOff val="-2222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1">
            <a:lnSpc>
              <a:spcPct val="90000"/>
            </a:lnSpc>
            <a:spcBef>
              <a:spcPct val="0"/>
            </a:spcBef>
            <a:spcAft>
              <a:spcPct val="35000"/>
            </a:spcAft>
            <a:buNone/>
          </a:pPr>
          <a:r>
            <a:rPr lang="fa-IR" sz="1100" kern="1200">
              <a:solidFill>
                <a:schemeClr val="tx2"/>
              </a:solidFill>
              <a:cs typeface="B Homa" pitchFamily="2" charset="-78"/>
            </a:rPr>
            <a:t>هنرهای تصویری ترکیبی به صورت عکس ,فیلم یا تابلو های دیجیتالی</a:t>
          </a:r>
          <a:endParaRPr lang="fa-IR" sz="1100" kern="1200" dirty="0">
            <a:solidFill>
              <a:schemeClr val="tx2"/>
            </a:solidFill>
            <a:cs typeface="B Homa" pitchFamily="2" charset="-78"/>
          </a:endParaRPr>
        </a:p>
      </dsp:txBody>
      <dsp:txXfrm>
        <a:off x="3297194" y="2662710"/>
        <a:ext cx="1692418" cy="990790"/>
      </dsp:txXfrm>
    </dsp:sp>
    <dsp:sp modelId="{1FD322F2-A866-49C0-A9B3-7210A4D448CB}">
      <dsp:nvSpPr>
        <dsp:cNvPr id="0" name=""/>
        <dsp:cNvSpPr/>
      </dsp:nvSpPr>
      <dsp:spPr>
        <a:xfrm rot="16200000">
          <a:off x="2967028" y="837775"/>
          <a:ext cx="1307930" cy="157866"/>
        </a:xfrm>
        <a:prstGeom prst="rect">
          <a:avLst/>
        </a:prstGeom>
        <a:gradFill rotWithShape="0">
          <a:gsLst>
            <a:gs pos="0">
              <a:schemeClr val="accent1">
                <a:shade val="90000"/>
                <a:hueOff val="438262"/>
                <a:satOff val="7938"/>
                <a:lumOff val="22591"/>
                <a:alphaOff val="0"/>
                <a:shade val="51000"/>
                <a:satMod val="130000"/>
              </a:schemeClr>
            </a:gs>
            <a:gs pos="80000">
              <a:schemeClr val="accent1">
                <a:shade val="90000"/>
                <a:hueOff val="438262"/>
                <a:satOff val="7938"/>
                <a:lumOff val="22591"/>
                <a:alphaOff val="0"/>
                <a:shade val="93000"/>
                <a:satMod val="130000"/>
              </a:schemeClr>
            </a:gs>
            <a:gs pos="100000">
              <a:schemeClr val="accent1">
                <a:shade val="90000"/>
                <a:hueOff val="438262"/>
                <a:satOff val="7938"/>
                <a:lumOff val="2259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FC532CD6-2A8B-412B-BB76-6C2F34DC8CF4}">
      <dsp:nvSpPr>
        <dsp:cNvPr id="0" name=""/>
        <dsp:cNvSpPr/>
      </dsp:nvSpPr>
      <dsp:spPr>
        <a:xfrm>
          <a:off x="3266369" y="1316334"/>
          <a:ext cx="1754068" cy="1052440"/>
        </a:xfrm>
        <a:prstGeom prst="roundRect">
          <a:avLst>
            <a:gd name="adj" fmla="val 10000"/>
          </a:avLst>
        </a:prstGeom>
        <a:gradFill rotWithShape="0">
          <a:gsLst>
            <a:gs pos="0">
              <a:schemeClr val="accent1">
                <a:alpha val="90000"/>
                <a:hueOff val="0"/>
                <a:satOff val="0"/>
                <a:lumOff val="0"/>
                <a:alphaOff val="-26667"/>
                <a:shade val="51000"/>
                <a:satMod val="130000"/>
              </a:schemeClr>
            </a:gs>
            <a:gs pos="80000">
              <a:schemeClr val="accent1">
                <a:alpha val="90000"/>
                <a:hueOff val="0"/>
                <a:satOff val="0"/>
                <a:lumOff val="0"/>
                <a:alphaOff val="-26667"/>
                <a:shade val="93000"/>
                <a:satMod val="130000"/>
              </a:schemeClr>
            </a:gs>
            <a:gs pos="100000">
              <a:schemeClr val="accent1">
                <a:alpha val="90000"/>
                <a:hueOff val="0"/>
                <a:satOff val="0"/>
                <a:lumOff val="0"/>
                <a:alphaOff val="-26667"/>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rtl="1">
            <a:lnSpc>
              <a:spcPct val="90000"/>
            </a:lnSpc>
            <a:spcBef>
              <a:spcPct val="0"/>
            </a:spcBef>
            <a:spcAft>
              <a:spcPct val="35000"/>
            </a:spcAft>
            <a:buNone/>
          </a:pPr>
          <a:r>
            <a:rPr lang="fa-IR" sz="1050" kern="1200">
              <a:solidFill>
                <a:schemeClr val="tx2"/>
              </a:solidFill>
              <a:cs typeface="B Homa" pitchFamily="2" charset="-78"/>
            </a:rPr>
            <a:t>آثار اینیستالیشن(</a:t>
          </a:r>
          <a:r>
            <a:rPr lang="en-US" sz="1050" kern="1200">
              <a:solidFill>
                <a:schemeClr val="tx2"/>
              </a:solidFill>
              <a:cs typeface="B Homa" pitchFamily="2" charset="-78"/>
            </a:rPr>
            <a:t>installation</a:t>
          </a:r>
          <a:r>
            <a:rPr lang="fa-IR" sz="1050" kern="1200">
              <a:solidFill>
                <a:schemeClr val="tx2"/>
              </a:solidFill>
              <a:cs typeface="B Homa" pitchFamily="2" charset="-78"/>
            </a:rPr>
            <a:t> )</a:t>
          </a:r>
          <a:endParaRPr lang="fa-IR" sz="1050" kern="1200" dirty="0">
            <a:solidFill>
              <a:schemeClr val="tx2"/>
            </a:solidFill>
            <a:cs typeface="B Homa" pitchFamily="2" charset="-78"/>
          </a:endParaRPr>
        </a:p>
      </dsp:txBody>
      <dsp:txXfrm>
        <a:off x="3297194" y="1347159"/>
        <a:ext cx="1692418" cy="990790"/>
      </dsp:txXfrm>
    </dsp:sp>
    <dsp:sp modelId="{50BA5D5F-ABAC-40C1-9D77-876516773898}">
      <dsp:nvSpPr>
        <dsp:cNvPr id="0" name=""/>
        <dsp:cNvSpPr/>
      </dsp:nvSpPr>
      <dsp:spPr>
        <a:xfrm>
          <a:off x="3624803" y="179999"/>
          <a:ext cx="2325290" cy="157866"/>
        </a:xfrm>
        <a:prstGeom prst="rect">
          <a:avLst/>
        </a:prstGeom>
        <a:gradFill rotWithShape="0">
          <a:gsLst>
            <a:gs pos="0">
              <a:schemeClr val="accent1">
                <a:shade val="90000"/>
                <a:hueOff val="511306"/>
                <a:satOff val="9261"/>
                <a:lumOff val="26357"/>
                <a:alphaOff val="0"/>
                <a:shade val="51000"/>
                <a:satMod val="130000"/>
              </a:schemeClr>
            </a:gs>
            <a:gs pos="80000">
              <a:schemeClr val="accent1">
                <a:shade val="90000"/>
                <a:hueOff val="511306"/>
                <a:satOff val="9261"/>
                <a:lumOff val="26357"/>
                <a:alphaOff val="0"/>
                <a:shade val="93000"/>
                <a:satMod val="130000"/>
              </a:schemeClr>
            </a:gs>
            <a:gs pos="100000">
              <a:schemeClr val="accent1">
                <a:shade val="90000"/>
                <a:hueOff val="511306"/>
                <a:satOff val="9261"/>
                <a:lumOff val="2635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93F927AB-8B0E-4D15-8C45-18F1C687CF61}">
      <dsp:nvSpPr>
        <dsp:cNvPr id="0" name=""/>
        <dsp:cNvSpPr/>
      </dsp:nvSpPr>
      <dsp:spPr>
        <a:xfrm>
          <a:off x="3266369" y="783"/>
          <a:ext cx="1754068" cy="1052440"/>
        </a:xfrm>
        <a:prstGeom prst="roundRect">
          <a:avLst>
            <a:gd name="adj" fmla="val 10000"/>
          </a:avLst>
        </a:prstGeom>
        <a:gradFill rotWithShape="0">
          <a:gsLst>
            <a:gs pos="0">
              <a:schemeClr val="accent1">
                <a:alpha val="90000"/>
                <a:hueOff val="0"/>
                <a:satOff val="0"/>
                <a:lumOff val="0"/>
                <a:alphaOff val="-31111"/>
                <a:shade val="51000"/>
                <a:satMod val="130000"/>
              </a:schemeClr>
            </a:gs>
            <a:gs pos="80000">
              <a:schemeClr val="accent1">
                <a:alpha val="90000"/>
                <a:hueOff val="0"/>
                <a:satOff val="0"/>
                <a:lumOff val="0"/>
                <a:alphaOff val="-31111"/>
                <a:shade val="93000"/>
                <a:satMod val="130000"/>
              </a:schemeClr>
            </a:gs>
            <a:gs pos="100000">
              <a:schemeClr val="accent1">
                <a:alpha val="90000"/>
                <a:hueOff val="0"/>
                <a:satOff val="0"/>
                <a:lumOff val="0"/>
                <a:alphaOff val="-3111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rtl="1">
            <a:lnSpc>
              <a:spcPct val="90000"/>
            </a:lnSpc>
            <a:spcBef>
              <a:spcPct val="0"/>
            </a:spcBef>
            <a:spcAft>
              <a:spcPct val="35000"/>
            </a:spcAft>
            <a:buNone/>
          </a:pPr>
          <a:r>
            <a:rPr lang="fa-IR" sz="1000" kern="1200" dirty="0">
              <a:solidFill>
                <a:schemeClr val="tx2"/>
              </a:solidFill>
              <a:cs typeface="B Homa" pitchFamily="2" charset="-78"/>
            </a:rPr>
            <a:t>عناصر خاکی یا زیست محیطی (هر اثرر هنری که با کندن یا خاکریزی یا کاشتن گیاه به الگوهای مختلف ایجاد شود)</a:t>
          </a:r>
        </a:p>
      </dsp:txBody>
      <dsp:txXfrm>
        <a:off x="3297194" y="31608"/>
        <a:ext cx="1692418" cy="990790"/>
      </dsp:txXfrm>
    </dsp:sp>
    <dsp:sp modelId="{7D5FCCE0-2066-4D98-8B19-18564C8AC51E}">
      <dsp:nvSpPr>
        <dsp:cNvPr id="0" name=""/>
        <dsp:cNvSpPr/>
      </dsp:nvSpPr>
      <dsp:spPr>
        <a:xfrm rot="5400000">
          <a:off x="5299938" y="837775"/>
          <a:ext cx="1307930" cy="157866"/>
        </a:xfrm>
        <a:prstGeom prst="rect">
          <a:avLst/>
        </a:prstGeom>
        <a:gradFill rotWithShape="0">
          <a:gsLst>
            <a:gs pos="0">
              <a:schemeClr val="accent1">
                <a:shade val="90000"/>
                <a:hueOff val="584350"/>
                <a:satOff val="10584"/>
                <a:lumOff val="30122"/>
                <a:alphaOff val="0"/>
                <a:shade val="51000"/>
                <a:satMod val="130000"/>
              </a:schemeClr>
            </a:gs>
            <a:gs pos="80000">
              <a:schemeClr val="accent1">
                <a:shade val="90000"/>
                <a:hueOff val="584350"/>
                <a:satOff val="10584"/>
                <a:lumOff val="30122"/>
                <a:alphaOff val="0"/>
                <a:shade val="93000"/>
                <a:satMod val="130000"/>
              </a:schemeClr>
            </a:gs>
            <a:gs pos="100000">
              <a:schemeClr val="accent1">
                <a:shade val="90000"/>
                <a:hueOff val="584350"/>
                <a:satOff val="10584"/>
                <a:lumOff val="3012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689891F9-C7F5-4D8D-B7DE-6C4CF795228A}">
      <dsp:nvSpPr>
        <dsp:cNvPr id="0" name=""/>
        <dsp:cNvSpPr/>
      </dsp:nvSpPr>
      <dsp:spPr>
        <a:xfrm>
          <a:off x="5599280" y="783"/>
          <a:ext cx="1754068" cy="1052440"/>
        </a:xfrm>
        <a:prstGeom prst="roundRect">
          <a:avLst>
            <a:gd name="adj" fmla="val 10000"/>
          </a:avLst>
        </a:prstGeom>
        <a:gradFill rotWithShape="0">
          <a:gsLst>
            <a:gs pos="0">
              <a:schemeClr val="accent1">
                <a:alpha val="90000"/>
                <a:hueOff val="0"/>
                <a:satOff val="0"/>
                <a:lumOff val="0"/>
                <a:alphaOff val="-35556"/>
                <a:shade val="51000"/>
                <a:satMod val="130000"/>
              </a:schemeClr>
            </a:gs>
            <a:gs pos="80000">
              <a:schemeClr val="accent1">
                <a:alpha val="90000"/>
                <a:hueOff val="0"/>
                <a:satOff val="0"/>
                <a:lumOff val="0"/>
                <a:alphaOff val="-35556"/>
                <a:shade val="93000"/>
                <a:satMod val="130000"/>
              </a:schemeClr>
            </a:gs>
            <a:gs pos="100000">
              <a:schemeClr val="accent1">
                <a:alpha val="90000"/>
                <a:hueOff val="0"/>
                <a:satOff val="0"/>
                <a:lumOff val="0"/>
                <a:alphaOff val="-3555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rtl="1">
            <a:lnSpc>
              <a:spcPct val="90000"/>
            </a:lnSpc>
            <a:spcBef>
              <a:spcPct val="0"/>
            </a:spcBef>
            <a:spcAft>
              <a:spcPct val="35000"/>
            </a:spcAft>
            <a:buNone/>
          </a:pPr>
          <a:r>
            <a:rPr lang="fa-IR" sz="1050" kern="1200">
              <a:solidFill>
                <a:schemeClr val="tx2"/>
              </a:solidFill>
              <a:cs typeface="B Homa" pitchFamily="2" charset="-78"/>
            </a:rPr>
            <a:t>عناصر زینتی ,آذینی یا عملکردی</a:t>
          </a:r>
          <a:endParaRPr lang="fa-IR" sz="1050" kern="1200" dirty="0">
            <a:solidFill>
              <a:schemeClr val="tx2"/>
            </a:solidFill>
            <a:cs typeface="B Homa" pitchFamily="2" charset="-78"/>
          </a:endParaRPr>
        </a:p>
      </dsp:txBody>
      <dsp:txXfrm>
        <a:off x="5630105" y="31608"/>
        <a:ext cx="1692418" cy="990790"/>
      </dsp:txXfrm>
    </dsp:sp>
    <dsp:sp modelId="{032751C2-6557-4DBA-8865-B9C81CA7F268}">
      <dsp:nvSpPr>
        <dsp:cNvPr id="0" name=""/>
        <dsp:cNvSpPr/>
      </dsp:nvSpPr>
      <dsp:spPr>
        <a:xfrm>
          <a:off x="5599280" y="1316334"/>
          <a:ext cx="1754068" cy="1052440"/>
        </a:xfrm>
        <a:prstGeom prst="roundRect">
          <a:avLst>
            <a:gd name="adj" fmla="val 10000"/>
          </a:avLst>
        </a:prstGeom>
        <a:gradFill rotWithShape="0">
          <a:gsLst>
            <a:gs pos="0">
              <a:schemeClr val="accent1">
                <a:alpha val="90000"/>
                <a:hueOff val="0"/>
                <a:satOff val="0"/>
                <a:lumOff val="0"/>
                <a:alphaOff val="-40000"/>
                <a:shade val="51000"/>
                <a:satMod val="130000"/>
              </a:schemeClr>
            </a:gs>
            <a:gs pos="80000">
              <a:schemeClr val="accent1">
                <a:alpha val="90000"/>
                <a:hueOff val="0"/>
                <a:satOff val="0"/>
                <a:lumOff val="0"/>
                <a:alphaOff val="-40000"/>
                <a:shade val="93000"/>
                <a:satMod val="130000"/>
              </a:schemeClr>
            </a:gs>
            <a:gs pos="100000">
              <a:schemeClr val="accent1">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rtl="1">
            <a:lnSpc>
              <a:spcPct val="90000"/>
            </a:lnSpc>
            <a:spcBef>
              <a:spcPct val="0"/>
            </a:spcBef>
            <a:spcAft>
              <a:spcPct val="35000"/>
            </a:spcAft>
            <a:buNone/>
          </a:pPr>
          <a:r>
            <a:rPr lang="fa-IR" sz="1050" kern="1200" dirty="0">
              <a:solidFill>
                <a:schemeClr val="tx2"/>
              </a:solidFill>
              <a:cs typeface="B Homa" pitchFamily="2" charset="-78"/>
            </a:rPr>
            <a:t>طراحی و نقاشی روی دیوار</a:t>
          </a:r>
        </a:p>
      </dsp:txBody>
      <dsp:txXfrm>
        <a:off x="5630105" y="1347159"/>
        <a:ext cx="1692418" cy="99079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3152B7-3B0E-4157-A6FC-6B8415664562}">
      <dsp:nvSpPr>
        <dsp:cNvPr id="0" name=""/>
        <dsp:cNvSpPr/>
      </dsp:nvSpPr>
      <dsp:spPr>
        <a:xfrm>
          <a:off x="4530099" y="3398277"/>
          <a:ext cx="2468748" cy="1599189"/>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75260" tIns="175260" rIns="175260" bIns="175260" numCol="1" spcCol="1270" anchor="t" anchorCtr="0">
          <a:noAutofit/>
        </a:bodyPr>
        <a:lstStyle/>
        <a:p>
          <a:pPr marL="285750" lvl="1" indent="-285750" algn="r" defTabSz="1600200" rtl="1">
            <a:lnSpc>
              <a:spcPct val="90000"/>
            </a:lnSpc>
            <a:spcBef>
              <a:spcPct val="0"/>
            </a:spcBef>
            <a:spcAft>
              <a:spcPct val="15000"/>
            </a:spcAft>
            <a:buChar char="•"/>
          </a:pPr>
          <a:endParaRPr lang="fa-IR" sz="3600" kern="1200" dirty="0">
            <a:cs typeface="B Homa" pitchFamily="2" charset="-78"/>
          </a:endParaRPr>
        </a:p>
      </dsp:txBody>
      <dsp:txXfrm>
        <a:off x="5305853" y="3833203"/>
        <a:ext cx="1657866" cy="1129134"/>
      </dsp:txXfrm>
    </dsp:sp>
    <dsp:sp modelId="{213F3331-2A5D-40CB-A788-7A0B2FDA6D91}">
      <dsp:nvSpPr>
        <dsp:cNvPr id="0" name=""/>
        <dsp:cNvSpPr/>
      </dsp:nvSpPr>
      <dsp:spPr>
        <a:xfrm>
          <a:off x="502141" y="3398277"/>
          <a:ext cx="2468748" cy="1599189"/>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52400" tIns="152400" rIns="152400" bIns="152400" numCol="1" spcCol="1270" anchor="t" anchorCtr="0">
          <a:noAutofit/>
        </a:bodyPr>
        <a:lstStyle/>
        <a:p>
          <a:pPr marL="285750" lvl="1" indent="-285750" algn="r" defTabSz="1377950" rtl="1">
            <a:lnSpc>
              <a:spcPct val="90000"/>
            </a:lnSpc>
            <a:spcBef>
              <a:spcPct val="0"/>
            </a:spcBef>
            <a:spcAft>
              <a:spcPct val="15000"/>
            </a:spcAft>
            <a:buChar char="•"/>
          </a:pPr>
          <a:endParaRPr lang="fa-IR" sz="3100" kern="1200" dirty="0">
            <a:cs typeface="B Homa" pitchFamily="2" charset="-78"/>
          </a:endParaRPr>
        </a:p>
      </dsp:txBody>
      <dsp:txXfrm>
        <a:off x="537270" y="3833203"/>
        <a:ext cx="1657866" cy="1129134"/>
      </dsp:txXfrm>
    </dsp:sp>
    <dsp:sp modelId="{954AD393-5DB8-4B91-BD6F-89EDCFFBAB1C}">
      <dsp:nvSpPr>
        <dsp:cNvPr id="0" name=""/>
        <dsp:cNvSpPr/>
      </dsp:nvSpPr>
      <dsp:spPr>
        <a:xfrm>
          <a:off x="4530099" y="0"/>
          <a:ext cx="2468748" cy="1599189"/>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75260" tIns="175260" rIns="175260" bIns="175260" numCol="1" spcCol="1270" anchor="t" anchorCtr="0">
          <a:noAutofit/>
        </a:bodyPr>
        <a:lstStyle/>
        <a:p>
          <a:pPr marL="285750" lvl="1" indent="-285750" algn="r" defTabSz="1600200" rtl="1">
            <a:lnSpc>
              <a:spcPct val="90000"/>
            </a:lnSpc>
            <a:spcBef>
              <a:spcPct val="0"/>
            </a:spcBef>
            <a:spcAft>
              <a:spcPct val="15000"/>
            </a:spcAft>
            <a:buChar char="•"/>
          </a:pPr>
          <a:endParaRPr lang="fa-IR" sz="3600" kern="1200" dirty="0">
            <a:cs typeface="B Homa" pitchFamily="2" charset="-78"/>
          </a:endParaRPr>
        </a:p>
      </dsp:txBody>
      <dsp:txXfrm>
        <a:off x="5305853" y="35129"/>
        <a:ext cx="1657866" cy="1129134"/>
      </dsp:txXfrm>
    </dsp:sp>
    <dsp:sp modelId="{099126B8-63C6-4A4A-8F70-49252BB00280}">
      <dsp:nvSpPr>
        <dsp:cNvPr id="0" name=""/>
        <dsp:cNvSpPr/>
      </dsp:nvSpPr>
      <dsp:spPr>
        <a:xfrm>
          <a:off x="502141" y="0"/>
          <a:ext cx="2468748" cy="1599189"/>
        </a:xfrm>
        <a:prstGeom prst="roundRect">
          <a:avLst>
            <a:gd name="adj" fmla="val 10000"/>
          </a:avLst>
        </a:prstGeom>
        <a:solidFill>
          <a:schemeClr val="accent1">
            <a:alpha val="90000"/>
            <a:tint val="4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52400" tIns="152400" rIns="152400" bIns="152400" numCol="1" spcCol="1270" anchor="t" anchorCtr="0">
          <a:noAutofit/>
        </a:bodyPr>
        <a:lstStyle/>
        <a:p>
          <a:pPr marL="285750" lvl="1" indent="-285750" algn="r" defTabSz="1377950" rtl="1">
            <a:lnSpc>
              <a:spcPct val="90000"/>
            </a:lnSpc>
            <a:spcBef>
              <a:spcPct val="0"/>
            </a:spcBef>
            <a:spcAft>
              <a:spcPct val="15000"/>
            </a:spcAft>
            <a:buChar char="•"/>
          </a:pPr>
          <a:endParaRPr lang="fa-IR" sz="3100" kern="1200">
            <a:cs typeface="B Homa" pitchFamily="2" charset="-78"/>
          </a:endParaRPr>
        </a:p>
      </dsp:txBody>
      <dsp:txXfrm>
        <a:off x="537270" y="35129"/>
        <a:ext cx="1657866" cy="1129134"/>
      </dsp:txXfrm>
    </dsp:sp>
    <dsp:sp modelId="{B3EE3A99-EA25-4BF4-A26F-A878A3712808}">
      <dsp:nvSpPr>
        <dsp:cNvPr id="0" name=""/>
        <dsp:cNvSpPr/>
      </dsp:nvSpPr>
      <dsp:spPr>
        <a:xfrm>
          <a:off x="1536617" y="284855"/>
          <a:ext cx="2163903" cy="2163903"/>
        </a:xfrm>
        <a:prstGeom prst="pieWedg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rtl="1">
            <a:lnSpc>
              <a:spcPct val="90000"/>
            </a:lnSpc>
            <a:spcBef>
              <a:spcPct val="0"/>
            </a:spcBef>
            <a:spcAft>
              <a:spcPct val="35000"/>
            </a:spcAft>
            <a:buNone/>
          </a:pPr>
          <a:r>
            <a:rPr lang="fa-IR" sz="1100" kern="1200" dirty="0">
              <a:solidFill>
                <a:schemeClr val="tx2"/>
              </a:solidFill>
              <a:cs typeface="B Homa" pitchFamily="2" charset="-78"/>
            </a:rPr>
            <a:t>مجسمه‌هايي كه از آثار هنرمندان مطرح همان كشور و يا كشورهاي ديگر جهان خريداري مي‌شوند و در شهر قرار مي‌گيرند</a:t>
          </a:r>
          <a:endParaRPr lang="fa-IR" sz="1100" kern="1200" dirty="0">
            <a:cs typeface="B Homa" pitchFamily="2" charset="-78"/>
          </a:endParaRPr>
        </a:p>
      </dsp:txBody>
      <dsp:txXfrm>
        <a:off x="2170410" y="918648"/>
        <a:ext cx="1530110" cy="1530110"/>
      </dsp:txXfrm>
    </dsp:sp>
    <dsp:sp modelId="{9833970F-1E9F-4D2E-A14B-4E3F002E7163}">
      <dsp:nvSpPr>
        <dsp:cNvPr id="0" name=""/>
        <dsp:cNvSpPr/>
      </dsp:nvSpPr>
      <dsp:spPr>
        <a:xfrm rot="5400000">
          <a:off x="3800469" y="284855"/>
          <a:ext cx="2163903" cy="2163903"/>
        </a:xfrm>
        <a:prstGeom prst="pieWedg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rtl="1">
            <a:lnSpc>
              <a:spcPct val="90000"/>
            </a:lnSpc>
            <a:spcBef>
              <a:spcPct val="0"/>
            </a:spcBef>
            <a:spcAft>
              <a:spcPct val="35000"/>
            </a:spcAft>
            <a:buNone/>
          </a:pPr>
          <a:r>
            <a:rPr lang="fa-IR" sz="1100" kern="1200" dirty="0">
              <a:solidFill>
                <a:schemeClr val="tx2"/>
              </a:solidFill>
              <a:cs typeface="B Homa" pitchFamily="2" charset="-78"/>
            </a:rPr>
            <a:t>مجسمه‌هايي كه به‌يادمان افراد و شخصيت‌هاي ادبي، فرهنگي، اجتماعي، سياسي و نظامي ساخته مي‌شوند</a:t>
          </a:r>
          <a:endParaRPr lang="fa-IR" sz="1100" kern="1200" dirty="0">
            <a:cs typeface="B Homa" pitchFamily="2" charset="-78"/>
          </a:endParaRPr>
        </a:p>
      </dsp:txBody>
      <dsp:txXfrm rot="-5400000">
        <a:off x="3800469" y="918648"/>
        <a:ext cx="1530110" cy="1530110"/>
      </dsp:txXfrm>
    </dsp:sp>
    <dsp:sp modelId="{AF38CC54-1764-4B37-B928-A12FC157ABE2}">
      <dsp:nvSpPr>
        <dsp:cNvPr id="0" name=""/>
        <dsp:cNvSpPr/>
      </dsp:nvSpPr>
      <dsp:spPr>
        <a:xfrm rot="10800000">
          <a:off x="3800469" y="2548708"/>
          <a:ext cx="2163903" cy="2163903"/>
        </a:xfrm>
        <a:prstGeom prst="pieWedg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rtl="1">
            <a:lnSpc>
              <a:spcPct val="90000"/>
            </a:lnSpc>
            <a:spcBef>
              <a:spcPct val="0"/>
            </a:spcBef>
            <a:spcAft>
              <a:spcPct val="35000"/>
            </a:spcAft>
            <a:buNone/>
          </a:pPr>
          <a:r>
            <a:rPr lang="fa-IR" sz="1200" kern="1200" dirty="0">
              <a:solidFill>
                <a:schemeClr val="tx2"/>
              </a:solidFill>
              <a:cs typeface="B Homa" pitchFamily="2" charset="-78"/>
            </a:rPr>
            <a:t>مجسمه‌هايي كه به‌ياد روزها و رويدادهاي تاريخي معيني در شهر نصب مي‌شوند</a:t>
          </a:r>
          <a:endParaRPr lang="fa-IR" sz="1200" kern="1200" dirty="0">
            <a:cs typeface="B Homa" pitchFamily="2" charset="-78"/>
          </a:endParaRPr>
        </a:p>
      </dsp:txBody>
      <dsp:txXfrm rot="10800000">
        <a:off x="3800469" y="2548708"/>
        <a:ext cx="1530110" cy="1530110"/>
      </dsp:txXfrm>
    </dsp:sp>
    <dsp:sp modelId="{73EE1EC3-A930-402C-8BC0-3A69FD2A0969}">
      <dsp:nvSpPr>
        <dsp:cNvPr id="0" name=""/>
        <dsp:cNvSpPr/>
      </dsp:nvSpPr>
      <dsp:spPr>
        <a:xfrm rot="16200000">
          <a:off x="1536617" y="2548708"/>
          <a:ext cx="2163903" cy="2163903"/>
        </a:xfrm>
        <a:prstGeom prst="pieWedg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rtl="1">
            <a:lnSpc>
              <a:spcPct val="90000"/>
            </a:lnSpc>
            <a:spcBef>
              <a:spcPct val="0"/>
            </a:spcBef>
            <a:spcAft>
              <a:spcPct val="35000"/>
            </a:spcAft>
            <a:buNone/>
          </a:pPr>
          <a:r>
            <a:rPr lang="fa-IR" sz="1200" kern="1200" dirty="0">
              <a:solidFill>
                <a:schemeClr val="tx2"/>
              </a:solidFill>
              <a:cs typeface="B Homa" pitchFamily="2" charset="-78"/>
            </a:rPr>
            <a:t>مجسمه‌هايي كه به منظور تلطيف فضاهاي شهري طراحي شده و نگاه امروزي‌تري دارند</a:t>
          </a:r>
          <a:endParaRPr lang="fa-IR" sz="1200" kern="1200" dirty="0">
            <a:cs typeface="B Homa" pitchFamily="2" charset="-78"/>
          </a:endParaRPr>
        </a:p>
      </dsp:txBody>
      <dsp:txXfrm rot="5400000">
        <a:off x="2170410" y="2548708"/>
        <a:ext cx="1530110" cy="1530110"/>
      </dsp:txXfrm>
    </dsp:sp>
    <dsp:sp modelId="{BA52FFE3-582F-4EEE-8819-8BB7F3CA6895}">
      <dsp:nvSpPr>
        <dsp:cNvPr id="0" name=""/>
        <dsp:cNvSpPr/>
      </dsp:nvSpPr>
      <dsp:spPr>
        <a:xfrm>
          <a:off x="3376934" y="2048961"/>
          <a:ext cx="747121" cy="649670"/>
        </a:xfrm>
        <a:prstGeom prst="circularArrow">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dsp:style>
    </dsp:sp>
    <dsp:sp modelId="{19E62B47-BB78-4E90-8A97-C79374E8D68D}">
      <dsp:nvSpPr>
        <dsp:cNvPr id="0" name=""/>
        <dsp:cNvSpPr/>
      </dsp:nvSpPr>
      <dsp:spPr>
        <a:xfrm rot="10800000">
          <a:off x="3376934" y="2298834"/>
          <a:ext cx="747121" cy="649670"/>
        </a:xfrm>
        <a:prstGeom prst="circularArrow">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D28689-F058-46AA-9C50-BA4865936231}">
      <dsp:nvSpPr>
        <dsp:cNvPr id="0" name=""/>
        <dsp:cNvSpPr/>
      </dsp:nvSpPr>
      <dsp:spPr>
        <a:xfrm>
          <a:off x="3476458" y="1315602"/>
          <a:ext cx="1762518" cy="1762518"/>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C1DC5058-B7D1-450F-A03E-BE43A10E4B58}">
      <dsp:nvSpPr>
        <dsp:cNvPr id="0" name=""/>
        <dsp:cNvSpPr/>
      </dsp:nvSpPr>
      <dsp:spPr>
        <a:xfrm>
          <a:off x="3256144" y="0"/>
          <a:ext cx="2203147" cy="120015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rtl="1">
            <a:lnSpc>
              <a:spcPct val="90000"/>
            </a:lnSpc>
            <a:spcBef>
              <a:spcPct val="0"/>
            </a:spcBef>
            <a:spcAft>
              <a:spcPct val="35000"/>
            </a:spcAft>
            <a:buNone/>
          </a:pPr>
          <a:r>
            <a:rPr lang="fa-IR" sz="1200" kern="1200" dirty="0">
              <a:solidFill>
                <a:schemeClr val="tx2"/>
              </a:solidFill>
              <a:cs typeface="B Homa" pitchFamily="2" charset="-78"/>
            </a:rPr>
            <a:t>درکشورهای مختلف دیوار نوشته وجود دارد ولی با بافت  ( کانتکست) های متفاوت . ( با بافت های اجتماعی فرهنگی و سیاسی متفاوت) . و در نتیجه با معانی  متفاوت. </a:t>
          </a:r>
          <a:endParaRPr lang="fa-IR" sz="1200" kern="1200" dirty="0">
            <a:cs typeface="B Homa" pitchFamily="2" charset="-78"/>
          </a:endParaRPr>
        </a:p>
      </dsp:txBody>
      <dsp:txXfrm>
        <a:off x="3256144" y="0"/>
        <a:ext cx="2203147" cy="1200158"/>
      </dsp:txXfrm>
    </dsp:sp>
    <dsp:sp modelId="{67EB8B1F-D585-42E3-8DB6-D807FE5AB58A}">
      <dsp:nvSpPr>
        <dsp:cNvPr id="0" name=""/>
        <dsp:cNvSpPr/>
      </dsp:nvSpPr>
      <dsp:spPr>
        <a:xfrm>
          <a:off x="4048542" y="1645931"/>
          <a:ext cx="1762518" cy="1762518"/>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0F6B71F-181A-44C4-8A37-94566F6D0653}">
      <dsp:nvSpPr>
        <dsp:cNvPr id="0" name=""/>
        <dsp:cNvSpPr/>
      </dsp:nvSpPr>
      <dsp:spPr>
        <a:xfrm>
          <a:off x="5941781" y="1143008"/>
          <a:ext cx="2087849" cy="1314459"/>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444500" rtl="1">
            <a:lnSpc>
              <a:spcPct val="90000"/>
            </a:lnSpc>
            <a:spcBef>
              <a:spcPct val="0"/>
            </a:spcBef>
            <a:spcAft>
              <a:spcPct val="35000"/>
            </a:spcAft>
            <a:buNone/>
          </a:pPr>
          <a:r>
            <a:rPr lang="fa-IR" sz="1000" kern="1200" dirty="0">
              <a:solidFill>
                <a:schemeClr val="tx2"/>
              </a:solidFill>
              <a:cs typeface="B Homa" pitchFamily="2" charset="-78"/>
            </a:rPr>
            <a:t>در غرب این کار ( نوشتن بر دیوار و ...) بخشی اش از همگانی شدن هنر است و بخشی اش از دموکراتیزه شدن هنر. همه امکان خلاقیت و مشارکت دارند. یعنی هم همگانی شدن هنر وجود دارد ( همه می توانند در هنر حضور داشته باشند) و هم هنر همگانی وجود دارد ( هنر برای همه ، مصرف هنر را عمومی می کند ، آزادی استفاده از یک گوشه خیابان ، فرصتهای بیشتر برای کار خلاقه  بیشتر از 50 سال قبل وجود دارد، زیبائی شناسی عمومی و روزمره نیز وجود دارد.</a:t>
          </a:r>
        </a:p>
      </dsp:txBody>
      <dsp:txXfrm>
        <a:off x="5941781" y="1143008"/>
        <a:ext cx="2087849" cy="1314459"/>
      </dsp:txXfrm>
    </dsp:sp>
    <dsp:sp modelId="{E54CA5E8-9B8A-4028-A2B9-53D6DAADDF85}">
      <dsp:nvSpPr>
        <dsp:cNvPr id="0" name=""/>
        <dsp:cNvSpPr/>
      </dsp:nvSpPr>
      <dsp:spPr>
        <a:xfrm>
          <a:off x="4048542" y="2306590"/>
          <a:ext cx="1762518" cy="1762518"/>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1987B7B7-9B72-421E-B0AD-AEE0E816AC31}">
      <dsp:nvSpPr>
        <dsp:cNvPr id="0" name=""/>
        <dsp:cNvSpPr/>
      </dsp:nvSpPr>
      <dsp:spPr>
        <a:xfrm>
          <a:off x="5941781" y="3103266"/>
          <a:ext cx="2087849" cy="146876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rtl="1">
            <a:lnSpc>
              <a:spcPct val="90000"/>
            </a:lnSpc>
            <a:spcBef>
              <a:spcPct val="0"/>
            </a:spcBef>
            <a:spcAft>
              <a:spcPct val="35000"/>
            </a:spcAft>
            <a:buNone/>
          </a:pPr>
          <a:r>
            <a:rPr lang="fa-IR" sz="1200" kern="1200" dirty="0">
              <a:solidFill>
                <a:schemeClr val="tx2"/>
              </a:solidFill>
              <a:cs typeface="B Homa" pitchFamily="2" charset="-78"/>
            </a:rPr>
            <a:t>اما در بافت ایران هنوز هنر همگانی نشده ، دموکراتیزه نشده ، برعکس چون گالری ها ، نمایشگاه ها ، و تریبون ها در اختیار دولت است، افراد ناگزیرند از دیوار ها استفاده کنند. </a:t>
          </a:r>
        </a:p>
      </dsp:txBody>
      <dsp:txXfrm>
        <a:off x="5941781" y="3103266"/>
        <a:ext cx="2087849" cy="1468765"/>
      </dsp:txXfrm>
    </dsp:sp>
    <dsp:sp modelId="{28939B44-BAE1-4FB5-B577-2D2D597531F1}">
      <dsp:nvSpPr>
        <dsp:cNvPr id="0" name=""/>
        <dsp:cNvSpPr/>
      </dsp:nvSpPr>
      <dsp:spPr>
        <a:xfrm>
          <a:off x="3476458" y="2637490"/>
          <a:ext cx="1762518" cy="1762518"/>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BAA0CC1D-04EF-4920-B05B-A140C6964B8B}">
      <dsp:nvSpPr>
        <dsp:cNvPr id="0" name=""/>
        <dsp:cNvSpPr/>
      </dsp:nvSpPr>
      <dsp:spPr>
        <a:xfrm>
          <a:off x="3256144" y="4514881"/>
          <a:ext cx="2203147" cy="120015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rtl="1">
            <a:lnSpc>
              <a:spcPct val="90000"/>
            </a:lnSpc>
            <a:spcBef>
              <a:spcPct val="0"/>
            </a:spcBef>
            <a:spcAft>
              <a:spcPct val="35000"/>
            </a:spcAft>
            <a:buNone/>
          </a:pPr>
          <a:r>
            <a:rPr lang="fa-IR" sz="1200" kern="1200" dirty="0">
              <a:solidFill>
                <a:schemeClr val="tx2"/>
              </a:solidFill>
              <a:cs typeface="B Homa" pitchFamily="2" charset="-78"/>
            </a:rPr>
            <a:t>مسائلی وجود دارند که بیانشان در ایران تابو است. در ایران نه هنر همگانی است و نه هنر برای همه. </a:t>
          </a:r>
        </a:p>
      </dsp:txBody>
      <dsp:txXfrm>
        <a:off x="3256144" y="4514881"/>
        <a:ext cx="2203147" cy="1200158"/>
      </dsp:txXfrm>
    </dsp:sp>
    <dsp:sp modelId="{795D1C92-C219-43CF-8608-47C8DFB62A1A}">
      <dsp:nvSpPr>
        <dsp:cNvPr id="0" name=""/>
        <dsp:cNvSpPr/>
      </dsp:nvSpPr>
      <dsp:spPr>
        <a:xfrm>
          <a:off x="2904374" y="2306590"/>
          <a:ext cx="1762518" cy="1762518"/>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1018DA9A-CB9C-4031-B667-859D85D38C4C}">
      <dsp:nvSpPr>
        <dsp:cNvPr id="0" name=""/>
        <dsp:cNvSpPr/>
      </dsp:nvSpPr>
      <dsp:spPr>
        <a:xfrm>
          <a:off x="685804" y="3103266"/>
          <a:ext cx="2087849" cy="146876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rtl="1">
            <a:lnSpc>
              <a:spcPct val="90000"/>
            </a:lnSpc>
            <a:spcBef>
              <a:spcPct val="0"/>
            </a:spcBef>
            <a:spcAft>
              <a:spcPct val="35000"/>
            </a:spcAft>
            <a:buNone/>
          </a:pPr>
          <a:r>
            <a:rPr lang="fa-IR" sz="1200" kern="1200" dirty="0">
              <a:solidFill>
                <a:schemeClr val="tx2"/>
              </a:solidFill>
              <a:cs typeface="B Homa" pitchFamily="2" charset="-78"/>
            </a:rPr>
            <a:t>در ایران اگر ساختار های مشارکت ایجاد بشود ، نوشتن های بر روی دیوار و میز و صندلی و ... تا این حد ضرورت نمی یافت. </a:t>
          </a:r>
        </a:p>
      </dsp:txBody>
      <dsp:txXfrm>
        <a:off x="685804" y="3103266"/>
        <a:ext cx="2087849" cy="1468765"/>
      </dsp:txXfrm>
    </dsp:sp>
    <dsp:sp modelId="{1752E3C1-695D-43AC-9CA2-D0065E57D27E}">
      <dsp:nvSpPr>
        <dsp:cNvPr id="0" name=""/>
        <dsp:cNvSpPr/>
      </dsp:nvSpPr>
      <dsp:spPr>
        <a:xfrm>
          <a:off x="2904374" y="1645931"/>
          <a:ext cx="1762518" cy="1762518"/>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8B1C2B38-6D0C-441F-8282-3CD842ABDF7D}">
      <dsp:nvSpPr>
        <dsp:cNvPr id="0" name=""/>
        <dsp:cNvSpPr/>
      </dsp:nvSpPr>
      <dsp:spPr>
        <a:xfrm>
          <a:off x="685804" y="1143008"/>
          <a:ext cx="2087849" cy="146876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33400" rtl="1">
            <a:lnSpc>
              <a:spcPct val="90000"/>
            </a:lnSpc>
            <a:spcBef>
              <a:spcPct val="0"/>
            </a:spcBef>
            <a:spcAft>
              <a:spcPct val="35000"/>
            </a:spcAft>
            <a:buNone/>
          </a:pPr>
          <a:r>
            <a:rPr lang="fa-IR" sz="1200" kern="1200" dirty="0">
              <a:solidFill>
                <a:schemeClr val="tx2"/>
              </a:solidFill>
              <a:cs typeface="B Homa" pitchFamily="2" charset="-78"/>
            </a:rPr>
            <a:t>در مورد مشارکت مردم نیز ، این کافی نیست که به ظاهر بگویند حرف بزنید ولی در باطن استبداد را توجیه کنند ، چون در ایران ساختار های مشارکت وجود ندارد ، مردم به طرف دیوار نوشته ها و را ههای این چنینی می روند ، چون فرد جایگاهی در ساختار اجتماعی ایران ندارد. </a:t>
          </a:r>
        </a:p>
      </dsp:txBody>
      <dsp:txXfrm>
        <a:off x="685804" y="1143008"/>
        <a:ext cx="2087849" cy="14687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236394"/>
          <a:ext cx="2000264" cy="800105"/>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240031" y="376413"/>
          <a:ext cx="660087"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ysClr val="windowText" lastClr="000000">
                  <a:hueOff val="0"/>
                  <a:satOff val="0"/>
                  <a:lumOff val="0"/>
                  <a:alphaOff val="0"/>
                </a:sysClr>
              </a:solidFill>
              <a:latin typeface="Constantia"/>
              <a:ea typeface="+mn-ea"/>
              <a:cs typeface="B Homa" pitchFamily="2" charset="-78"/>
            </a:rPr>
            <a:t>هنر عمومی</a:t>
          </a:r>
        </a:p>
      </dsp:txBody>
      <dsp:txXfrm>
        <a:off x="240031" y="376413"/>
        <a:ext cx="660087" cy="392051"/>
      </dsp:txXfrm>
    </dsp:sp>
    <dsp:sp modelId="{DAA5A12A-8D0F-47AD-8374-B8BC05F7A7F7}">
      <dsp:nvSpPr>
        <dsp:cNvPr id="0" name=""/>
        <dsp:cNvSpPr/>
      </dsp:nvSpPr>
      <dsp:spPr>
        <a:xfrm>
          <a:off x="1000132" y="504430"/>
          <a:ext cx="780102"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chemeClr val="accent1">
                  <a:lumMod val="75000"/>
                </a:schemeClr>
              </a:solidFill>
              <a:latin typeface="Constantia"/>
              <a:ea typeface="+mn-ea"/>
              <a:cs typeface="B Homa" pitchFamily="2" charset="-78"/>
            </a:rPr>
            <a:t>هنر انتزاعی</a:t>
          </a:r>
        </a:p>
      </dsp:txBody>
      <dsp:txXfrm>
        <a:off x="1000132" y="504430"/>
        <a:ext cx="780102" cy="3920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236394"/>
          <a:ext cx="2000264" cy="800105"/>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240031" y="376413"/>
          <a:ext cx="660087"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ysClr val="windowText" lastClr="000000">
                  <a:hueOff val="0"/>
                  <a:satOff val="0"/>
                  <a:lumOff val="0"/>
                  <a:alphaOff val="0"/>
                </a:sysClr>
              </a:solidFill>
              <a:latin typeface="Constantia"/>
              <a:ea typeface="+mn-ea"/>
              <a:cs typeface="B Homa" pitchFamily="2" charset="-78"/>
            </a:rPr>
            <a:t>هنر عمومی</a:t>
          </a:r>
        </a:p>
      </dsp:txBody>
      <dsp:txXfrm>
        <a:off x="240031" y="376413"/>
        <a:ext cx="660087" cy="392051"/>
      </dsp:txXfrm>
    </dsp:sp>
    <dsp:sp modelId="{DAA5A12A-8D0F-47AD-8374-B8BC05F7A7F7}">
      <dsp:nvSpPr>
        <dsp:cNvPr id="0" name=""/>
        <dsp:cNvSpPr/>
      </dsp:nvSpPr>
      <dsp:spPr>
        <a:xfrm>
          <a:off x="1000132" y="504430"/>
          <a:ext cx="780102"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chemeClr val="accent1">
                  <a:lumMod val="75000"/>
                </a:schemeClr>
              </a:solidFill>
              <a:latin typeface="Constantia"/>
              <a:ea typeface="+mn-ea"/>
              <a:cs typeface="B Homa" pitchFamily="2" charset="-78"/>
            </a:rPr>
            <a:t>هنر انتزاعی</a:t>
          </a:r>
        </a:p>
      </dsp:txBody>
      <dsp:txXfrm>
        <a:off x="1000132" y="504430"/>
        <a:ext cx="780102" cy="39205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2B29E5-510E-4146-9FB4-13F951458FC5}">
      <dsp:nvSpPr>
        <dsp:cNvPr id="0" name=""/>
        <dsp:cNvSpPr/>
      </dsp:nvSpPr>
      <dsp:spPr>
        <a:xfrm>
          <a:off x="481206" y="0"/>
          <a:ext cx="1828812" cy="1371609"/>
        </a:xfrm>
        <a:prstGeom prst="upArrow">
          <a:avLst/>
        </a:prstGeom>
        <a:gradFill rotWithShape="0">
          <a:gsLst>
            <a:gs pos="0">
              <a:schemeClr val="accent1">
                <a:alpha val="90000"/>
                <a:hueOff val="0"/>
                <a:satOff val="0"/>
                <a:lumOff val="0"/>
                <a:alphaOff val="0"/>
                <a:shade val="51000"/>
                <a:satMod val="130000"/>
              </a:schemeClr>
            </a:gs>
            <a:gs pos="80000">
              <a:schemeClr val="accent1">
                <a:alpha val="90000"/>
                <a:hueOff val="0"/>
                <a:satOff val="0"/>
                <a:lumOff val="0"/>
                <a:alphaOff val="0"/>
                <a:shade val="93000"/>
                <a:satMod val="130000"/>
              </a:schemeClr>
            </a:gs>
            <a:gs pos="100000">
              <a:schemeClr val="accent1">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FE70556D-03CB-40FB-8C62-4BB5D5F933FC}">
      <dsp:nvSpPr>
        <dsp:cNvPr id="0" name=""/>
        <dsp:cNvSpPr/>
      </dsp:nvSpPr>
      <dsp:spPr>
        <a:xfrm>
          <a:off x="2364883" y="0"/>
          <a:ext cx="4320570" cy="1371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0" rIns="135128" bIns="135128" numCol="1" spcCol="1270" anchor="ctr" anchorCtr="0">
          <a:noAutofit/>
        </a:bodyPr>
        <a:lstStyle/>
        <a:p>
          <a:pPr marL="0" lvl="0" indent="0" algn="l" defTabSz="844550" rtl="1">
            <a:lnSpc>
              <a:spcPct val="90000"/>
            </a:lnSpc>
            <a:spcBef>
              <a:spcPct val="0"/>
            </a:spcBef>
            <a:spcAft>
              <a:spcPct val="35000"/>
            </a:spcAft>
            <a:buNone/>
          </a:pPr>
          <a:r>
            <a:rPr lang="fa-IR" sz="1900" kern="1200" dirty="0">
              <a:cs typeface="B Kaveh" pitchFamily="2" charset="-78"/>
            </a:rPr>
            <a:t>دوره ابتدایی آن از سال 1910 م. آغاز شد و تا سال 1916 م. ادامه یافت. در این مرحله هنر انتزاعی شامل یک روند ضد طبیعت بود. </a:t>
          </a:r>
          <a:endParaRPr lang="fa-IR" sz="1900" kern="1200" dirty="0"/>
        </a:p>
      </dsp:txBody>
      <dsp:txXfrm>
        <a:off x="2364883" y="0"/>
        <a:ext cx="4320570" cy="1371609"/>
      </dsp:txXfrm>
    </dsp:sp>
    <dsp:sp modelId="{5CFD4E78-E3BF-4FB9-AEBB-EF91A5F12FAB}">
      <dsp:nvSpPr>
        <dsp:cNvPr id="0" name=""/>
        <dsp:cNvSpPr/>
      </dsp:nvSpPr>
      <dsp:spPr>
        <a:xfrm>
          <a:off x="1029850" y="1485910"/>
          <a:ext cx="1828812" cy="1371609"/>
        </a:xfrm>
        <a:prstGeom prst="downArrow">
          <a:avLst/>
        </a:prstGeom>
        <a:gradFill rotWithShape="0">
          <a:gsLst>
            <a:gs pos="0">
              <a:schemeClr val="accent1">
                <a:alpha val="90000"/>
                <a:hueOff val="0"/>
                <a:satOff val="0"/>
                <a:lumOff val="0"/>
                <a:alphaOff val="-40000"/>
                <a:shade val="51000"/>
                <a:satMod val="130000"/>
              </a:schemeClr>
            </a:gs>
            <a:gs pos="80000">
              <a:schemeClr val="accent1">
                <a:alpha val="90000"/>
                <a:hueOff val="0"/>
                <a:satOff val="0"/>
                <a:lumOff val="0"/>
                <a:alphaOff val="-40000"/>
                <a:shade val="93000"/>
                <a:satMod val="130000"/>
              </a:schemeClr>
            </a:gs>
            <a:gs pos="100000">
              <a:schemeClr val="accent1">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7F0116E7-EFB6-40EF-90DC-61853748C389}">
      <dsp:nvSpPr>
        <dsp:cNvPr id="0" name=""/>
        <dsp:cNvSpPr/>
      </dsp:nvSpPr>
      <dsp:spPr>
        <a:xfrm>
          <a:off x="2913527" y="1485910"/>
          <a:ext cx="4320570" cy="1371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0" rIns="135128" bIns="135128" numCol="1" spcCol="1270" anchor="ctr" anchorCtr="0">
          <a:noAutofit/>
        </a:bodyPr>
        <a:lstStyle/>
        <a:p>
          <a:pPr marL="0" lvl="0" indent="0" algn="l" defTabSz="844550" rtl="1">
            <a:lnSpc>
              <a:spcPct val="90000"/>
            </a:lnSpc>
            <a:spcBef>
              <a:spcPct val="0"/>
            </a:spcBef>
            <a:spcAft>
              <a:spcPct val="35000"/>
            </a:spcAft>
            <a:buNone/>
          </a:pPr>
          <a:r>
            <a:rPr lang="fa-IR" sz="1900" kern="1200">
              <a:cs typeface="B Kaveh" pitchFamily="2" charset="-78"/>
            </a:rPr>
            <a:t>دوره بعدی از سال 1917 م. شروع گردید و با جنبش «دستایل»- که در آن اصل «انتزاع به خاطر انتزاع» مورد نظر بود- همراه شد و تا به حال راه ویژه خود را پیموده است.</a:t>
          </a:r>
          <a:endParaRPr lang="fa-IR" sz="1900" kern="1200" dirty="0"/>
        </a:p>
      </dsp:txBody>
      <dsp:txXfrm>
        <a:off x="2913527" y="1485910"/>
        <a:ext cx="4320570" cy="137160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236394"/>
          <a:ext cx="2000264" cy="800105"/>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240031" y="376413"/>
          <a:ext cx="660087"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ysClr val="windowText" lastClr="000000">
                  <a:hueOff val="0"/>
                  <a:satOff val="0"/>
                  <a:lumOff val="0"/>
                  <a:alphaOff val="0"/>
                </a:sysClr>
              </a:solidFill>
              <a:latin typeface="Constantia"/>
              <a:ea typeface="+mn-ea"/>
              <a:cs typeface="B Homa" pitchFamily="2" charset="-78"/>
            </a:rPr>
            <a:t>هنر عمومی</a:t>
          </a:r>
        </a:p>
      </dsp:txBody>
      <dsp:txXfrm>
        <a:off x="240031" y="376413"/>
        <a:ext cx="660087" cy="392051"/>
      </dsp:txXfrm>
    </dsp:sp>
    <dsp:sp modelId="{DAA5A12A-8D0F-47AD-8374-B8BC05F7A7F7}">
      <dsp:nvSpPr>
        <dsp:cNvPr id="0" name=""/>
        <dsp:cNvSpPr/>
      </dsp:nvSpPr>
      <dsp:spPr>
        <a:xfrm>
          <a:off x="1000132" y="504430"/>
          <a:ext cx="780102"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chemeClr val="accent1">
                  <a:lumMod val="75000"/>
                </a:schemeClr>
              </a:solidFill>
              <a:latin typeface="Constantia"/>
              <a:ea typeface="+mn-ea"/>
              <a:cs typeface="B Homa" pitchFamily="2" charset="-78"/>
            </a:rPr>
            <a:t>هنر انتزاعی</a:t>
          </a:r>
        </a:p>
      </dsp:txBody>
      <dsp:txXfrm>
        <a:off x="1000132" y="504430"/>
        <a:ext cx="780102" cy="39205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C3B5FF-4675-409D-8266-CE0EFDC72D95}">
      <dsp:nvSpPr>
        <dsp:cNvPr id="0" name=""/>
        <dsp:cNvSpPr/>
      </dsp:nvSpPr>
      <dsp:spPr>
        <a:xfrm>
          <a:off x="553047" y="0"/>
          <a:ext cx="6267871" cy="2772837"/>
        </a:xfrm>
        <a:prstGeom prst="rightArrow">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F1034D8A-5401-4766-99F6-8D8ADA5561F7}">
      <dsp:nvSpPr>
        <dsp:cNvPr id="0" name=""/>
        <dsp:cNvSpPr/>
      </dsp:nvSpPr>
      <dsp:spPr>
        <a:xfrm>
          <a:off x="2160" y="831851"/>
          <a:ext cx="1300525" cy="1109134"/>
        </a:xfrm>
        <a:prstGeom prst="roundRect">
          <a:avLst/>
        </a:prstGeom>
        <a:gradFill rotWithShape="0">
          <a:gsLst>
            <a:gs pos="0">
              <a:schemeClr val="accent1">
                <a:alpha val="90000"/>
                <a:hueOff val="0"/>
                <a:satOff val="0"/>
                <a:lumOff val="0"/>
                <a:alphaOff val="0"/>
                <a:shade val="51000"/>
                <a:satMod val="130000"/>
              </a:schemeClr>
            </a:gs>
            <a:gs pos="80000">
              <a:schemeClr val="accent1">
                <a:alpha val="90000"/>
                <a:hueOff val="0"/>
                <a:satOff val="0"/>
                <a:lumOff val="0"/>
                <a:alphaOff val="0"/>
                <a:shade val="93000"/>
                <a:satMod val="130000"/>
              </a:schemeClr>
            </a:gs>
            <a:gs pos="100000">
              <a:schemeClr val="accent1">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1">
            <a:lnSpc>
              <a:spcPct val="90000"/>
            </a:lnSpc>
            <a:spcBef>
              <a:spcPct val="0"/>
            </a:spcBef>
            <a:spcAft>
              <a:spcPct val="35000"/>
            </a:spcAft>
            <a:buNone/>
          </a:pPr>
          <a:r>
            <a:rPr lang="fa-IR" sz="2000" kern="1200">
              <a:cs typeface="B Homa" pitchFamily="2" charset="-78"/>
            </a:rPr>
            <a:t>کاندینسکی</a:t>
          </a:r>
          <a:endParaRPr lang="fa-IR" sz="2000" kern="1200" dirty="0">
            <a:cs typeface="B Homa" pitchFamily="2" charset="-78"/>
          </a:endParaRPr>
        </a:p>
      </dsp:txBody>
      <dsp:txXfrm>
        <a:off x="56303" y="885994"/>
        <a:ext cx="1192239" cy="1000848"/>
      </dsp:txXfrm>
    </dsp:sp>
    <dsp:sp modelId="{5B6C572F-802A-43F5-BE93-95E211053C1F}">
      <dsp:nvSpPr>
        <dsp:cNvPr id="0" name=""/>
        <dsp:cNvSpPr/>
      </dsp:nvSpPr>
      <dsp:spPr>
        <a:xfrm>
          <a:off x="1519440" y="831851"/>
          <a:ext cx="1300525" cy="1109134"/>
        </a:xfrm>
        <a:prstGeom prst="roundRect">
          <a:avLst/>
        </a:prstGeom>
        <a:gradFill rotWithShape="0">
          <a:gsLst>
            <a:gs pos="0">
              <a:schemeClr val="accent1">
                <a:alpha val="90000"/>
                <a:hueOff val="0"/>
                <a:satOff val="0"/>
                <a:lumOff val="0"/>
                <a:alphaOff val="-10000"/>
                <a:shade val="51000"/>
                <a:satMod val="130000"/>
              </a:schemeClr>
            </a:gs>
            <a:gs pos="80000">
              <a:schemeClr val="accent1">
                <a:alpha val="90000"/>
                <a:hueOff val="0"/>
                <a:satOff val="0"/>
                <a:lumOff val="0"/>
                <a:alphaOff val="-10000"/>
                <a:shade val="93000"/>
                <a:satMod val="130000"/>
              </a:schemeClr>
            </a:gs>
            <a:gs pos="100000">
              <a:schemeClr val="accent1">
                <a:alpha val="90000"/>
                <a:hueOff val="0"/>
                <a:satOff val="0"/>
                <a:lumOff val="0"/>
                <a:alphaOff val="-1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1">
            <a:lnSpc>
              <a:spcPct val="90000"/>
            </a:lnSpc>
            <a:spcBef>
              <a:spcPct val="0"/>
            </a:spcBef>
            <a:spcAft>
              <a:spcPct val="35000"/>
            </a:spcAft>
            <a:buNone/>
          </a:pPr>
          <a:r>
            <a:rPr lang="fa-IR" sz="2000" kern="1200" dirty="0">
              <a:cs typeface="B Homa" pitchFamily="2" charset="-78"/>
            </a:rPr>
            <a:t>هانری ولده</a:t>
          </a:r>
        </a:p>
      </dsp:txBody>
      <dsp:txXfrm>
        <a:off x="1573583" y="885994"/>
        <a:ext cx="1192239" cy="1000848"/>
      </dsp:txXfrm>
    </dsp:sp>
    <dsp:sp modelId="{ABFDFFE0-9B48-4AB3-BBE2-87749D88122F}">
      <dsp:nvSpPr>
        <dsp:cNvPr id="0" name=""/>
        <dsp:cNvSpPr/>
      </dsp:nvSpPr>
      <dsp:spPr>
        <a:xfrm>
          <a:off x="3036720" y="831851"/>
          <a:ext cx="1300525" cy="1109134"/>
        </a:xfrm>
        <a:prstGeom prst="roundRect">
          <a:avLst/>
        </a:prstGeom>
        <a:gradFill rotWithShape="0">
          <a:gsLst>
            <a:gs pos="0">
              <a:schemeClr val="accent1">
                <a:alpha val="90000"/>
                <a:hueOff val="0"/>
                <a:satOff val="0"/>
                <a:lumOff val="0"/>
                <a:alphaOff val="-20000"/>
                <a:shade val="51000"/>
                <a:satMod val="130000"/>
              </a:schemeClr>
            </a:gs>
            <a:gs pos="80000">
              <a:schemeClr val="accent1">
                <a:alpha val="90000"/>
                <a:hueOff val="0"/>
                <a:satOff val="0"/>
                <a:lumOff val="0"/>
                <a:alphaOff val="-20000"/>
                <a:shade val="93000"/>
                <a:satMod val="130000"/>
              </a:schemeClr>
            </a:gs>
            <a:gs pos="100000">
              <a:schemeClr val="accent1">
                <a:alpha val="90000"/>
                <a:hueOff val="0"/>
                <a:satOff val="0"/>
                <a:lumOff val="0"/>
                <a:alphaOff val="-2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1">
            <a:lnSpc>
              <a:spcPct val="90000"/>
            </a:lnSpc>
            <a:spcBef>
              <a:spcPct val="0"/>
            </a:spcBef>
            <a:spcAft>
              <a:spcPct val="35000"/>
            </a:spcAft>
            <a:buNone/>
          </a:pPr>
          <a:r>
            <a:rPr lang="fa-IR" sz="2000" kern="1200">
              <a:cs typeface="B Homa" pitchFamily="2" charset="-78"/>
            </a:rPr>
            <a:t>لارینف</a:t>
          </a:r>
          <a:endParaRPr lang="fa-IR" sz="2000" kern="1200" dirty="0">
            <a:cs typeface="B Homa" pitchFamily="2" charset="-78"/>
          </a:endParaRPr>
        </a:p>
      </dsp:txBody>
      <dsp:txXfrm>
        <a:off x="3090863" y="885994"/>
        <a:ext cx="1192239" cy="1000848"/>
      </dsp:txXfrm>
    </dsp:sp>
    <dsp:sp modelId="{C69E6DD1-6C0E-457F-9E9C-B17CE6FE929F}">
      <dsp:nvSpPr>
        <dsp:cNvPr id="0" name=""/>
        <dsp:cNvSpPr/>
      </dsp:nvSpPr>
      <dsp:spPr>
        <a:xfrm>
          <a:off x="4554000" y="831851"/>
          <a:ext cx="1300525" cy="1109134"/>
        </a:xfrm>
        <a:prstGeom prst="roundRect">
          <a:avLst/>
        </a:prstGeom>
        <a:gradFill rotWithShape="0">
          <a:gsLst>
            <a:gs pos="0">
              <a:schemeClr val="accent1">
                <a:alpha val="90000"/>
                <a:hueOff val="0"/>
                <a:satOff val="0"/>
                <a:lumOff val="0"/>
                <a:alphaOff val="-30000"/>
                <a:shade val="51000"/>
                <a:satMod val="130000"/>
              </a:schemeClr>
            </a:gs>
            <a:gs pos="80000">
              <a:schemeClr val="accent1">
                <a:alpha val="90000"/>
                <a:hueOff val="0"/>
                <a:satOff val="0"/>
                <a:lumOff val="0"/>
                <a:alphaOff val="-30000"/>
                <a:shade val="93000"/>
                <a:satMod val="130000"/>
              </a:schemeClr>
            </a:gs>
            <a:gs pos="100000">
              <a:schemeClr val="accent1">
                <a:alpha val="90000"/>
                <a:hueOff val="0"/>
                <a:satOff val="0"/>
                <a:lumOff val="0"/>
                <a:alphaOff val="-3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1">
            <a:lnSpc>
              <a:spcPct val="90000"/>
            </a:lnSpc>
            <a:spcBef>
              <a:spcPct val="0"/>
            </a:spcBef>
            <a:spcAft>
              <a:spcPct val="35000"/>
            </a:spcAft>
            <a:buNone/>
          </a:pPr>
          <a:r>
            <a:rPr lang="fa-IR" sz="2000" kern="1200">
              <a:cs typeface="B Homa" pitchFamily="2" charset="-78"/>
            </a:rPr>
            <a:t>دلنه</a:t>
          </a:r>
          <a:endParaRPr lang="fa-IR" sz="2000" kern="1200" dirty="0">
            <a:cs typeface="B Homa" pitchFamily="2" charset="-78"/>
          </a:endParaRPr>
        </a:p>
      </dsp:txBody>
      <dsp:txXfrm>
        <a:off x="4608143" y="885994"/>
        <a:ext cx="1192239" cy="1000848"/>
      </dsp:txXfrm>
    </dsp:sp>
    <dsp:sp modelId="{7C4A02E2-C69C-415B-B8E8-73E67BECA445}">
      <dsp:nvSpPr>
        <dsp:cNvPr id="0" name=""/>
        <dsp:cNvSpPr/>
      </dsp:nvSpPr>
      <dsp:spPr>
        <a:xfrm>
          <a:off x="6071280" y="831851"/>
          <a:ext cx="1300525" cy="1109134"/>
        </a:xfrm>
        <a:prstGeom prst="roundRect">
          <a:avLst/>
        </a:prstGeom>
        <a:gradFill rotWithShape="0">
          <a:gsLst>
            <a:gs pos="0">
              <a:schemeClr val="accent1">
                <a:alpha val="90000"/>
                <a:hueOff val="0"/>
                <a:satOff val="0"/>
                <a:lumOff val="0"/>
                <a:alphaOff val="-40000"/>
                <a:shade val="51000"/>
                <a:satMod val="130000"/>
              </a:schemeClr>
            </a:gs>
            <a:gs pos="80000">
              <a:schemeClr val="accent1">
                <a:alpha val="90000"/>
                <a:hueOff val="0"/>
                <a:satOff val="0"/>
                <a:lumOff val="0"/>
                <a:alphaOff val="-40000"/>
                <a:shade val="93000"/>
                <a:satMod val="130000"/>
              </a:schemeClr>
            </a:gs>
            <a:gs pos="100000">
              <a:schemeClr val="accent1">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1">
            <a:lnSpc>
              <a:spcPct val="90000"/>
            </a:lnSpc>
            <a:spcBef>
              <a:spcPct val="0"/>
            </a:spcBef>
            <a:spcAft>
              <a:spcPct val="35000"/>
            </a:spcAft>
            <a:buNone/>
          </a:pPr>
          <a:r>
            <a:rPr lang="fa-IR" sz="2000" kern="1200" dirty="0">
              <a:cs typeface="B Homa" pitchFamily="2" charset="-78"/>
            </a:rPr>
            <a:t>کوپا</a:t>
          </a:r>
        </a:p>
      </dsp:txBody>
      <dsp:txXfrm>
        <a:off x="6125423" y="885994"/>
        <a:ext cx="1192239" cy="100084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236394"/>
          <a:ext cx="2000264" cy="800105"/>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240031" y="376413"/>
          <a:ext cx="660087"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ysClr val="windowText" lastClr="000000">
                  <a:hueOff val="0"/>
                  <a:satOff val="0"/>
                  <a:lumOff val="0"/>
                  <a:alphaOff val="0"/>
                </a:sysClr>
              </a:solidFill>
              <a:latin typeface="Constantia"/>
              <a:ea typeface="+mn-ea"/>
              <a:cs typeface="B Homa" pitchFamily="2" charset="-78"/>
            </a:rPr>
            <a:t>هنر عمومی</a:t>
          </a:r>
        </a:p>
      </dsp:txBody>
      <dsp:txXfrm>
        <a:off x="240031" y="376413"/>
        <a:ext cx="660087" cy="392051"/>
      </dsp:txXfrm>
    </dsp:sp>
    <dsp:sp modelId="{DAA5A12A-8D0F-47AD-8374-B8BC05F7A7F7}">
      <dsp:nvSpPr>
        <dsp:cNvPr id="0" name=""/>
        <dsp:cNvSpPr/>
      </dsp:nvSpPr>
      <dsp:spPr>
        <a:xfrm>
          <a:off x="1000132" y="504430"/>
          <a:ext cx="780102"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chemeClr val="accent1">
                  <a:lumMod val="75000"/>
                </a:schemeClr>
              </a:solidFill>
              <a:latin typeface="Constantia"/>
              <a:ea typeface="+mn-ea"/>
              <a:cs typeface="B Homa" pitchFamily="2" charset="-78"/>
            </a:rPr>
            <a:t>هنر انتزاعی</a:t>
          </a:r>
        </a:p>
      </dsp:txBody>
      <dsp:txXfrm>
        <a:off x="1000132" y="504430"/>
        <a:ext cx="780102" cy="39205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236394"/>
          <a:ext cx="2000264" cy="800105"/>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240031" y="376413"/>
          <a:ext cx="660087"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ysClr val="windowText" lastClr="000000">
                  <a:hueOff val="0"/>
                  <a:satOff val="0"/>
                  <a:lumOff val="0"/>
                  <a:alphaOff val="0"/>
                </a:sysClr>
              </a:solidFill>
              <a:latin typeface="Constantia"/>
              <a:ea typeface="+mn-ea"/>
              <a:cs typeface="B Homa" pitchFamily="2" charset="-78"/>
            </a:rPr>
            <a:t>هنر عمومی</a:t>
          </a:r>
        </a:p>
      </dsp:txBody>
      <dsp:txXfrm>
        <a:off x="240031" y="376413"/>
        <a:ext cx="660087" cy="392051"/>
      </dsp:txXfrm>
    </dsp:sp>
    <dsp:sp modelId="{DAA5A12A-8D0F-47AD-8374-B8BC05F7A7F7}">
      <dsp:nvSpPr>
        <dsp:cNvPr id="0" name=""/>
        <dsp:cNvSpPr/>
      </dsp:nvSpPr>
      <dsp:spPr>
        <a:xfrm>
          <a:off x="1000132" y="504430"/>
          <a:ext cx="780102"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chemeClr val="accent1">
                  <a:lumMod val="75000"/>
                </a:schemeClr>
              </a:solidFill>
              <a:latin typeface="Constantia"/>
              <a:ea typeface="+mn-ea"/>
              <a:cs typeface="B Homa" pitchFamily="2" charset="-78"/>
            </a:rPr>
            <a:t>هنر انتزاعی</a:t>
          </a:r>
        </a:p>
      </dsp:txBody>
      <dsp:txXfrm>
        <a:off x="1000132" y="504430"/>
        <a:ext cx="780102" cy="39205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2473E-7024-470E-B8DF-029C240F4365}">
      <dsp:nvSpPr>
        <dsp:cNvPr id="0" name=""/>
        <dsp:cNvSpPr/>
      </dsp:nvSpPr>
      <dsp:spPr>
        <a:xfrm>
          <a:off x="0" y="236394"/>
          <a:ext cx="2000264" cy="800105"/>
        </a:xfrm>
        <a:prstGeom prst="leftRightRibbon">
          <a:avLst/>
        </a:prstGeom>
        <a:gradFill rotWithShape="0">
          <a:gsLst>
            <a:gs pos="0">
              <a:sysClr val="window" lastClr="FFFFFF">
                <a:hueOff val="0"/>
                <a:satOff val="0"/>
                <a:lumOff val="0"/>
                <a:alphaOff val="0"/>
                <a:tint val="60000"/>
                <a:satMod val="160000"/>
              </a:sysClr>
            </a:gs>
            <a:gs pos="46000">
              <a:sysClr val="window" lastClr="FFFFFF">
                <a:hueOff val="0"/>
                <a:satOff val="0"/>
                <a:lumOff val="0"/>
                <a:alphaOff val="0"/>
                <a:tint val="86000"/>
                <a:satMod val="160000"/>
              </a:sysClr>
            </a:gs>
            <a:gs pos="100000">
              <a:sysClr val="window" lastClr="FFFFFF">
                <a:hueOff val="0"/>
                <a:satOff val="0"/>
                <a:lumOff val="0"/>
                <a:alphaOff val="0"/>
                <a:shade val="40000"/>
                <a:satMod val="160000"/>
              </a:sysClr>
            </a:gs>
          </a:gsLst>
          <a:path path="circle">
            <a:fillToRect l="50000" t="155000" r="50000" b="-55000"/>
          </a:path>
        </a:gradFill>
        <a:ln>
          <a:solidFill>
            <a:sysClr val="windowText" lastClr="000000"/>
          </a:solid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A5B3550-62F1-4A64-B85C-D216158C9587}">
      <dsp:nvSpPr>
        <dsp:cNvPr id="0" name=""/>
        <dsp:cNvSpPr/>
      </dsp:nvSpPr>
      <dsp:spPr>
        <a:xfrm>
          <a:off x="240031" y="376413"/>
          <a:ext cx="660087"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ysClr val="windowText" lastClr="000000">
                  <a:hueOff val="0"/>
                  <a:satOff val="0"/>
                  <a:lumOff val="0"/>
                  <a:alphaOff val="0"/>
                </a:sysClr>
              </a:solidFill>
              <a:latin typeface="Constantia"/>
              <a:ea typeface="+mn-ea"/>
              <a:cs typeface="B Homa" pitchFamily="2" charset="-78"/>
            </a:rPr>
            <a:t>هنر عمومی</a:t>
          </a:r>
        </a:p>
      </dsp:txBody>
      <dsp:txXfrm>
        <a:off x="240031" y="376413"/>
        <a:ext cx="660087" cy="392051"/>
      </dsp:txXfrm>
    </dsp:sp>
    <dsp:sp modelId="{DAA5A12A-8D0F-47AD-8374-B8BC05F7A7F7}">
      <dsp:nvSpPr>
        <dsp:cNvPr id="0" name=""/>
        <dsp:cNvSpPr/>
      </dsp:nvSpPr>
      <dsp:spPr>
        <a:xfrm>
          <a:off x="1000132" y="504430"/>
          <a:ext cx="780102" cy="392051"/>
        </a:xfrm>
        <a:prstGeom prst="rect">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5560" rIns="0" bIns="38100" numCol="1" spcCol="1270" anchor="ctr" anchorCtr="0">
          <a:noAutofit/>
        </a:bodyPr>
        <a:lstStyle/>
        <a:p>
          <a:pPr marL="0" lvl="0" indent="0" algn="ctr" defTabSz="444500" rtl="1">
            <a:lnSpc>
              <a:spcPct val="90000"/>
            </a:lnSpc>
            <a:spcBef>
              <a:spcPct val="0"/>
            </a:spcBef>
            <a:spcAft>
              <a:spcPct val="35000"/>
            </a:spcAft>
            <a:buNone/>
          </a:pPr>
          <a:r>
            <a:rPr lang="fa-IR" sz="1000" b="1" u="none" kern="1200" dirty="0">
              <a:solidFill>
                <a:schemeClr val="accent1">
                  <a:lumMod val="75000"/>
                </a:schemeClr>
              </a:solidFill>
              <a:latin typeface="Constantia"/>
              <a:ea typeface="+mn-ea"/>
              <a:cs typeface="B Homa" pitchFamily="2" charset="-78"/>
            </a:rPr>
            <a:t>هنر انتزاعی</a:t>
          </a:r>
        </a:p>
      </dsp:txBody>
      <dsp:txXfrm>
        <a:off x="1000132" y="504430"/>
        <a:ext cx="780102" cy="392051"/>
      </dsp:txXfrm>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10.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1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12.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13.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14.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15.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17.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3.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4.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8.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9.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9">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2#10">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1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2#1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2#13">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3">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4">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5">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6">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7">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8">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146300" y="2362200"/>
            <a:ext cx="6934200" cy="990600"/>
          </a:xfrm>
        </p:spPr>
        <p:txBody>
          <a:bodyPr/>
          <a:lstStyle>
            <a:lvl1pPr>
              <a:defRPr sz="4400"/>
            </a:lvl1pPr>
          </a:lstStyle>
          <a:p>
            <a:r>
              <a:rPr lang="en-US"/>
              <a:t>Click to edit Master title style</a:t>
            </a:r>
            <a:endParaRPr lang="fa-IR"/>
          </a:p>
        </p:txBody>
      </p:sp>
      <p:sp>
        <p:nvSpPr>
          <p:cNvPr id="3075" name="Rectangle 3"/>
          <p:cNvSpPr>
            <a:spLocks noGrp="1" noChangeArrowheads="1"/>
          </p:cNvSpPr>
          <p:nvPr>
            <p:ph type="subTitle" idx="1"/>
          </p:nvPr>
        </p:nvSpPr>
        <p:spPr>
          <a:xfrm>
            <a:off x="2146300" y="3505200"/>
            <a:ext cx="6148256" cy="762000"/>
          </a:xfrm>
        </p:spPr>
        <p:txBody>
          <a:bodyPr/>
          <a:lstStyle>
            <a:lvl1pPr marL="0" indent="0">
              <a:buFontTx/>
              <a:buNone/>
              <a:defRPr/>
            </a:lvl1pPr>
          </a:lstStyle>
          <a:p>
            <a:r>
              <a:rPr lang="en-US"/>
              <a:t>Click to edit Master subtitle style</a:t>
            </a:r>
            <a:endParaRPr lang="fa-IR"/>
          </a:p>
        </p:txBody>
      </p:sp>
      <p:sp>
        <p:nvSpPr>
          <p:cNvPr id="4" name="Rectangle 4"/>
          <p:cNvSpPr>
            <a:spLocks noGrp="1" noChangeArrowheads="1"/>
          </p:cNvSpPr>
          <p:nvPr>
            <p:ph type="dt" sz="half" idx="10"/>
          </p:nvPr>
        </p:nvSpPr>
        <p:spPr/>
        <p:txBody>
          <a:bodyPr/>
          <a:lstStyle>
            <a:lvl1pPr>
              <a:defRPr b="0" smtClean="0"/>
            </a:lvl1pPr>
          </a:lstStyle>
          <a:p>
            <a:fld id="{F1821495-5D78-4D67-B4B2-F8F0483E0F55}" type="datetimeFigureOut">
              <a:rPr lang="fa-IR" smtClean="0"/>
              <a:pPr/>
              <a:t>18/04/1442</a:t>
            </a:fld>
            <a:endParaRPr lang="fa-IR"/>
          </a:p>
        </p:txBody>
      </p:sp>
      <p:sp>
        <p:nvSpPr>
          <p:cNvPr id="5" name="Rectangle 5"/>
          <p:cNvSpPr>
            <a:spLocks noGrp="1" noChangeArrowheads="1"/>
          </p:cNvSpPr>
          <p:nvPr>
            <p:ph type="ftr" sz="quarter" idx="11"/>
          </p:nvPr>
        </p:nvSpPr>
        <p:spPr/>
        <p:txBody>
          <a:bodyPr/>
          <a:lstStyle>
            <a:lvl1pPr>
              <a:defRPr b="0" smtClean="0"/>
            </a:lvl1pPr>
          </a:lstStyle>
          <a:p>
            <a:endParaRPr lang="fa-IR"/>
          </a:p>
        </p:txBody>
      </p:sp>
      <p:sp>
        <p:nvSpPr>
          <p:cNvPr id="6" name="Rectangle 6"/>
          <p:cNvSpPr>
            <a:spLocks noGrp="1" noChangeArrowheads="1"/>
          </p:cNvSpPr>
          <p:nvPr>
            <p:ph type="sldNum" sz="quarter" idx="12"/>
          </p:nvPr>
        </p:nvSpPr>
        <p:spPr/>
        <p:txBody>
          <a:bodyPr/>
          <a:lstStyle>
            <a:lvl1pPr>
              <a:defRPr b="0" smtClean="0"/>
            </a:lvl1pPr>
          </a:lstStyle>
          <a:p>
            <a:fld id="{D5055074-877C-4C54-929B-781859D884E5}" type="slidenum">
              <a:rPr lang="fa-IR" smtClean="0"/>
              <a:pPr/>
              <a:t>‹#›</a:t>
            </a:fld>
            <a:endParaRPr lang="fa-I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4"/>
          <p:cNvSpPr>
            <a:spLocks noGrp="1" noChangeArrowheads="1"/>
          </p:cNvSpPr>
          <p:nvPr>
            <p:ph type="dt" sz="half" idx="10"/>
          </p:nvPr>
        </p:nvSpPr>
        <p:spPr>
          <a:ln/>
        </p:spPr>
        <p:txBody>
          <a:bodyPr/>
          <a:lstStyle>
            <a:lvl1pPr>
              <a:defRPr/>
            </a:lvl1pPr>
          </a:lstStyle>
          <a:p>
            <a:fld id="{F1821495-5D78-4D67-B4B2-F8F0483E0F55}" type="datetimeFigureOut">
              <a:rPr lang="fa-IR" smtClean="0"/>
              <a:pPr/>
              <a:t>18/04/1442</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D5055074-877C-4C54-929B-781859D884E5}" type="slidenum">
              <a:rPr lang="fa-IR" smtClean="0"/>
              <a:pPr/>
              <a:t>‹#›</a:t>
            </a:fld>
            <a:endParaRPr lang="fa-IR"/>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29500" y="-76200"/>
            <a:ext cx="2476500" cy="5486400"/>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0" y="-76200"/>
            <a:ext cx="72644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4"/>
          <p:cNvSpPr>
            <a:spLocks noGrp="1" noChangeArrowheads="1"/>
          </p:cNvSpPr>
          <p:nvPr>
            <p:ph type="dt" sz="half" idx="10"/>
          </p:nvPr>
        </p:nvSpPr>
        <p:spPr>
          <a:ln/>
        </p:spPr>
        <p:txBody>
          <a:bodyPr/>
          <a:lstStyle>
            <a:lvl1pPr>
              <a:defRPr/>
            </a:lvl1pPr>
          </a:lstStyle>
          <a:p>
            <a:fld id="{F1821495-5D78-4D67-B4B2-F8F0483E0F55}" type="datetimeFigureOut">
              <a:rPr lang="fa-IR" smtClean="0"/>
              <a:pPr/>
              <a:t>18/04/1442</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D5055074-877C-4C54-929B-781859D884E5}" type="slidenum">
              <a:rPr lang="fa-IR" smtClean="0"/>
              <a:pPr/>
              <a:t>‹#›</a:t>
            </a:fld>
            <a:endParaRPr lang="fa-IR"/>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4"/>
          <p:cNvSpPr>
            <a:spLocks noGrp="1" noChangeArrowheads="1"/>
          </p:cNvSpPr>
          <p:nvPr>
            <p:ph type="dt" sz="half" idx="10"/>
          </p:nvPr>
        </p:nvSpPr>
        <p:spPr>
          <a:ln/>
        </p:spPr>
        <p:txBody>
          <a:bodyPr/>
          <a:lstStyle>
            <a:lvl1pPr>
              <a:defRPr/>
            </a:lvl1pPr>
          </a:lstStyle>
          <a:p>
            <a:fld id="{F1821495-5D78-4D67-B4B2-F8F0483E0F55}" type="datetimeFigureOut">
              <a:rPr lang="fa-IR" smtClean="0"/>
              <a:pPr/>
              <a:t>18/04/1442</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D5055074-877C-4C54-929B-781859D884E5}" type="slidenum">
              <a:rPr lang="fa-IR" smtClean="0"/>
              <a:pPr/>
              <a:t>‹#›</a:t>
            </a:fld>
            <a:endParaRPr lang="fa-IR"/>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F1821495-5D78-4D67-B4B2-F8F0483E0F55}" type="datetimeFigureOut">
              <a:rPr lang="fa-IR" smtClean="0"/>
              <a:pPr/>
              <a:t>18/04/1442</a:t>
            </a:fld>
            <a:endParaRPr lang="fa-IR"/>
          </a:p>
        </p:txBody>
      </p:sp>
      <p:sp>
        <p:nvSpPr>
          <p:cNvPr id="5" name="Rectangle 5"/>
          <p:cNvSpPr>
            <a:spLocks noGrp="1" noChangeArrowheads="1"/>
          </p:cNvSpPr>
          <p:nvPr>
            <p:ph type="ftr" sz="quarter" idx="11"/>
          </p:nvPr>
        </p:nvSpPr>
        <p:spPr>
          <a:ln/>
        </p:spPr>
        <p:txBody>
          <a:bodyPr/>
          <a:lstStyle>
            <a:lvl1pPr>
              <a:defRPr/>
            </a:lvl1pPr>
          </a:lstStyle>
          <a:p>
            <a:endParaRPr lang="fa-IR"/>
          </a:p>
        </p:txBody>
      </p:sp>
      <p:sp>
        <p:nvSpPr>
          <p:cNvPr id="6" name="Rectangle 6"/>
          <p:cNvSpPr>
            <a:spLocks noGrp="1" noChangeArrowheads="1"/>
          </p:cNvSpPr>
          <p:nvPr>
            <p:ph type="sldNum" sz="quarter" idx="12"/>
          </p:nvPr>
        </p:nvSpPr>
        <p:spPr>
          <a:ln/>
        </p:spPr>
        <p:txBody>
          <a:bodyPr/>
          <a:lstStyle>
            <a:lvl1pPr>
              <a:defRPr/>
            </a:lvl1pPr>
          </a:lstStyle>
          <a:p>
            <a:fld id="{D5055074-877C-4C54-929B-781859D884E5}" type="slidenum">
              <a:rPr lang="fa-IR" smtClean="0"/>
              <a:pPr/>
              <a:t>‹#›</a:t>
            </a:fld>
            <a:endParaRPr lang="fa-IR"/>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0" y="685800"/>
            <a:ext cx="487045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5035550" y="685800"/>
            <a:ext cx="487045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Rectangle 4"/>
          <p:cNvSpPr>
            <a:spLocks noGrp="1" noChangeArrowheads="1"/>
          </p:cNvSpPr>
          <p:nvPr>
            <p:ph type="dt" sz="half" idx="10"/>
          </p:nvPr>
        </p:nvSpPr>
        <p:spPr>
          <a:ln/>
        </p:spPr>
        <p:txBody>
          <a:bodyPr/>
          <a:lstStyle>
            <a:lvl1pPr>
              <a:defRPr/>
            </a:lvl1pPr>
          </a:lstStyle>
          <a:p>
            <a:fld id="{F1821495-5D78-4D67-B4B2-F8F0483E0F55}" type="datetimeFigureOut">
              <a:rPr lang="fa-IR" smtClean="0"/>
              <a:pPr/>
              <a:t>18/04/1442</a:t>
            </a:fld>
            <a:endParaRPr lang="fa-IR"/>
          </a:p>
        </p:txBody>
      </p:sp>
      <p:sp>
        <p:nvSpPr>
          <p:cNvPr id="6" name="Rectangle 5"/>
          <p:cNvSpPr>
            <a:spLocks noGrp="1" noChangeArrowheads="1"/>
          </p:cNvSpPr>
          <p:nvPr>
            <p:ph type="ftr" sz="quarter" idx="11"/>
          </p:nvPr>
        </p:nvSpPr>
        <p:spPr>
          <a:ln/>
        </p:spPr>
        <p:txBody>
          <a:bodyPr/>
          <a:lstStyle>
            <a:lvl1pPr>
              <a:defRPr/>
            </a:lvl1pPr>
          </a:lstStyle>
          <a:p>
            <a:endParaRPr lang="fa-IR"/>
          </a:p>
        </p:txBody>
      </p:sp>
      <p:sp>
        <p:nvSpPr>
          <p:cNvPr id="7" name="Rectangle 6"/>
          <p:cNvSpPr>
            <a:spLocks noGrp="1" noChangeArrowheads="1"/>
          </p:cNvSpPr>
          <p:nvPr>
            <p:ph type="sldNum" sz="quarter" idx="12"/>
          </p:nvPr>
        </p:nvSpPr>
        <p:spPr>
          <a:ln/>
        </p:spPr>
        <p:txBody>
          <a:bodyPr/>
          <a:lstStyle>
            <a:lvl1pPr>
              <a:defRPr/>
            </a:lvl1pPr>
          </a:lstStyle>
          <a:p>
            <a:fld id="{D5055074-877C-4C54-929B-781859D884E5}" type="slidenum">
              <a:rPr lang="fa-IR" smtClean="0"/>
              <a:pPr/>
              <a:t>‹#›</a:t>
            </a:fld>
            <a:endParaRPr lang="fa-IR"/>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Rectangle 4"/>
          <p:cNvSpPr>
            <a:spLocks noGrp="1" noChangeArrowheads="1"/>
          </p:cNvSpPr>
          <p:nvPr>
            <p:ph type="dt" sz="half" idx="10"/>
          </p:nvPr>
        </p:nvSpPr>
        <p:spPr>
          <a:ln/>
        </p:spPr>
        <p:txBody>
          <a:bodyPr/>
          <a:lstStyle>
            <a:lvl1pPr>
              <a:defRPr/>
            </a:lvl1pPr>
          </a:lstStyle>
          <a:p>
            <a:fld id="{F1821495-5D78-4D67-B4B2-F8F0483E0F55}" type="datetimeFigureOut">
              <a:rPr lang="fa-IR" smtClean="0"/>
              <a:pPr/>
              <a:t>18/04/1442</a:t>
            </a:fld>
            <a:endParaRPr lang="fa-IR"/>
          </a:p>
        </p:txBody>
      </p:sp>
      <p:sp>
        <p:nvSpPr>
          <p:cNvPr id="8" name="Rectangle 5"/>
          <p:cNvSpPr>
            <a:spLocks noGrp="1" noChangeArrowheads="1"/>
          </p:cNvSpPr>
          <p:nvPr>
            <p:ph type="ftr" sz="quarter" idx="11"/>
          </p:nvPr>
        </p:nvSpPr>
        <p:spPr>
          <a:ln/>
        </p:spPr>
        <p:txBody>
          <a:bodyPr/>
          <a:lstStyle>
            <a:lvl1pPr>
              <a:defRPr/>
            </a:lvl1pPr>
          </a:lstStyle>
          <a:p>
            <a:endParaRPr lang="fa-IR"/>
          </a:p>
        </p:txBody>
      </p:sp>
      <p:sp>
        <p:nvSpPr>
          <p:cNvPr id="9" name="Rectangle 6"/>
          <p:cNvSpPr>
            <a:spLocks noGrp="1" noChangeArrowheads="1"/>
          </p:cNvSpPr>
          <p:nvPr>
            <p:ph type="sldNum" sz="quarter" idx="12"/>
          </p:nvPr>
        </p:nvSpPr>
        <p:spPr>
          <a:ln/>
        </p:spPr>
        <p:txBody>
          <a:bodyPr/>
          <a:lstStyle>
            <a:lvl1pPr>
              <a:defRPr/>
            </a:lvl1pPr>
          </a:lstStyle>
          <a:p>
            <a:fld id="{D5055074-877C-4C54-929B-781859D884E5}" type="slidenum">
              <a:rPr lang="fa-IR" smtClean="0"/>
              <a:pPr/>
              <a:t>‹#›</a:t>
            </a:fld>
            <a:endParaRPr lang="fa-IR"/>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Rectangle 4"/>
          <p:cNvSpPr>
            <a:spLocks noGrp="1" noChangeArrowheads="1"/>
          </p:cNvSpPr>
          <p:nvPr>
            <p:ph type="dt" sz="half" idx="10"/>
          </p:nvPr>
        </p:nvSpPr>
        <p:spPr>
          <a:ln/>
        </p:spPr>
        <p:txBody>
          <a:bodyPr/>
          <a:lstStyle>
            <a:lvl1pPr>
              <a:defRPr/>
            </a:lvl1pPr>
          </a:lstStyle>
          <a:p>
            <a:fld id="{F1821495-5D78-4D67-B4B2-F8F0483E0F55}" type="datetimeFigureOut">
              <a:rPr lang="fa-IR" smtClean="0"/>
              <a:pPr/>
              <a:t>18/04/1442</a:t>
            </a:fld>
            <a:endParaRPr lang="fa-IR"/>
          </a:p>
        </p:txBody>
      </p:sp>
      <p:sp>
        <p:nvSpPr>
          <p:cNvPr id="4" name="Rectangle 5"/>
          <p:cNvSpPr>
            <a:spLocks noGrp="1" noChangeArrowheads="1"/>
          </p:cNvSpPr>
          <p:nvPr>
            <p:ph type="ftr" sz="quarter" idx="11"/>
          </p:nvPr>
        </p:nvSpPr>
        <p:spPr>
          <a:ln/>
        </p:spPr>
        <p:txBody>
          <a:bodyPr/>
          <a:lstStyle>
            <a:lvl1pPr>
              <a:defRPr/>
            </a:lvl1pPr>
          </a:lstStyle>
          <a:p>
            <a:endParaRPr lang="fa-IR"/>
          </a:p>
        </p:txBody>
      </p:sp>
      <p:sp>
        <p:nvSpPr>
          <p:cNvPr id="5" name="Rectangle 6"/>
          <p:cNvSpPr>
            <a:spLocks noGrp="1" noChangeArrowheads="1"/>
          </p:cNvSpPr>
          <p:nvPr>
            <p:ph type="sldNum" sz="quarter" idx="12"/>
          </p:nvPr>
        </p:nvSpPr>
        <p:spPr>
          <a:ln/>
        </p:spPr>
        <p:txBody>
          <a:bodyPr/>
          <a:lstStyle>
            <a:lvl1pPr>
              <a:defRPr/>
            </a:lvl1pPr>
          </a:lstStyle>
          <a:p>
            <a:fld id="{D5055074-877C-4C54-929B-781859D884E5}" type="slidenum">
              <a:rPr lang="fa-IR" smtClean="0"/>
              <a:pPr/>
              <a:t>‹#›</a:t>
            </a:fld>
            <a:endParaRPr lang="fa-IR"/>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F1821495-5D78-4D67-B4B2-F8F0483E0F55}" type="datetimeFigureOut">
              <a:rPr lang="fa-IR" smtClean="0"/>
              <a:pPr/>
              <a:t>18/04/1442</a:t>
            </a:fld>
            <a:endParaRPr lang="fa-IR"/>
          </a:p>
        </p:txBody>
      </p:sp>
      <p:sp>
        <p:nvSpPr>
          <p:cNvPr id="3" name="Rectangle 5"/>
          <p:cNvSpPr>
            <a:spLocks noGrp="1" noChangeArrowheads="1"/>
          </p:cNvSpPr>
          <p:nvPr>
            <p:ph type="ftr" sz="quarter" idx="11"/>
          </p:nvPr>
        </p:nvSpPr>
        <p:spPr>
          <a:ln/>
        </p:spPr>
        <p:txBody>
          <a:bodyPr/>
          <a:lstStyle>
            <a:lvl1pPr>
              <a:defRPr/>
            </a:lvl1pPr>
          </a:lstStyle>
          <a:p>
            <a:endParaRPr lang="fa-IR"/>
          </a:p>
        </p:txBody>
      </p:sp>
      <p:sp>
        <p:nvSpPr>
          <p:cNvPr id="4" name="Rectangle 6"/>
          <p:cNvSpPr>
            <a:spLocks noGrp="1" noChangeArrowheads="1"/>
          </p:cNvSpPr>
          <p:nvPr>
            <p:ph type="sldNum" sz="quarter" idx="12"/>
          </p:nvPr>
        </p:nvSpPr>
        <p:spPr>
          <a:ln/>
        </p:spPr>
        <p:txBody>
          <a:bodyPr/>
          <a:lstStyle>
            <a:lvl1pPr>
              <a:defRPr/>
            </a:lvl1pPr>
          </a:lstStyle>
          <a:p>
            <a:fld id="{D5055074-877C-4C54-929B-781859D884E5}" type="slidenum">
              <a:rPr lang="fa-IR" smtClean="0"/>
              <a:pPr/>
              <a:t>‹#›</a:t>
            </a:fld>
            <a:endParaRPr lang="fa-IR"/>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F1821495-5D78-4D67-B4B2-F8F0483E0F55}" type="datetimeFigureOut">
              <a:rPr lang="fa-IR" smtClean="0"/>
              <a:pPr/>
              <a:t>18/04/1442</a:t>
            </a:fld>
            <a:endParaRPr lang="fa-IR"/>
          </a:p>
        </p:txBody>
      </p:sp>
      <p:sp>
        <p:nvSpPr>
          <p:cNvPr id="6" name="Rectangle 5"/>
          <p:cNvSpPr>
            <a:spLocks noGrp="1" noChangeArrowheads="1"/>
          </p:cNvSpPr>
          <p:nvPr>
            <p:ph type="ftr" sz="quarter" idx="11"/>
          </p:nvPr>
        </p:nvSpPr>
        <p:spPr>
          <a:ln/>
        </p:spPr>
        <p:txBody>
          <a:bodyPr/>
          <a:lstStyle>
            <a:lvl1pPr>
              <a:defRPr/>
            </a:lvl1pPr>
          </a:lstStyle>
          <a:p>
            <a:endParaRPr lang="fa-IR"/>
          </a:p>
        </p:txBody>
      </p:sp>
      <p:sp>
        <p:nvSpPr>
          <p:cNvPr id="7" name="Rectangle 6"/>
          <p:cNvSpPr>
            <a:spLocks noGrp="1" noChangeArrowheads="1"/>
          </p:cNvSpPr>
          <p:nvPr>
            <p:ph type="sldNum" sz="quarter" idx="12"/>
          </p:nvPr>
        </p:nvSpPr>
        <p:spPr>
          <a:ln/>
        </p:spPr>
        <p:txBody>
          <a:bodyPr/>
          <a:lstStyle>
            <a:lvl1pPr>
              <a:defRPr/>
            </a:lvl1pPr>
          </a:lstStyle>
          <a:p>
            <a:fld id="{D5055074-877C-4C54-929B-781859D884E5}" type="slidenum">
              <a:rPr lang="fa-IR" smtClean="0"/>
              <a:pPr/>
              <a:t>‹#›</a:t>
            </a:fld>
            <a:endParaRPr lang="fa-IR"/>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fa-IR" noProof="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F1821495-5D78-4D67-B4B2-F8F0483E0F55}" type="datetimeFigureOut">
              <a:rPr lang="fa-IR" smtClean="0"/>
              <a:pPr/>
              <a:t>18/04/1442</a:t>
            </a:fld>
            <a:endParaRPr lang="fa-IR"/>
          </a:p>
        </p:txBody>
      </p:sp>
      <p:sp>
        <p:nvSpPr>
          <p:cNvPr id="6" name="Rectangle 5"/>
          <p:cNvSpPr>
            <a:spLocks noGrp="1" noChangeArrowheads="1"/>
          </p:cNvSpPr>
          <p:nvPr>
            <p:ph type="ftr" sz="quarter" idx="11"/>
          </p:nvPr>
        </p:nvSpPr>
        <p:spPr>
          <a:ln/>
        </p:spPr>
        <p:txBody>
          <a:bodyPr/>
          <a:lstStyle>
            <a:lvl1pPr>
              <a:defRPr/>
            </a:lvl1pPr>
          </a:lstStyle>
          <a:p>
            <a:endParaRPr lang="fa-IR"/>
          </a:p>
        </p:txBody>
      </p:sp>
      <p:sp>
        <p:nvSpPr>
          <p:cNvPr id="7" name="Rectangle 6"/>
          <p:cNvSpPr>
            <a:spLocks noGrp="1" noChangeArrowheads="1"/>
          </p:cNvSpPr>
          <p:nvPr>
            <p:ph type="sldNum" sz="quarter" idx="12"/>
          </p:nvPr>
        </p:nvSpPr>
        <p:spPr>
          <a:ln/>
        </p:spPr>
        <p:txBody>
          <a:bodyPr/>
          <a:lstStyle>
            <a:lvl1pPr>
              <a:defRPr/>
            </a:lvl1pPr>
          </a:lstStyle>
          <a:p>
            <a:fld id="{D5055074-877C-4C54-929B-781859D884E5}" type="slidenum">
              <a:rPr lang="fa-IR" smtClean="0"/>
              <a:pPr/>
              <a:t>‹#›</a:t>
            </a:fld>
            <a:endParaRPr lang="fa-I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0" y="685800"/>
            <a:ext cx="99060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57" name="Rectangle 33"/>
          <p:cNvSpPr>
            <a:spLocks noChangeArrowheads="1"/>
          </p:cNvSpPr>
          <p:nvPr/>
        </p:nvSpPr>
        <p:spPr bwMode="auto">
          <a:xfrm>
            <a:off x="0" y="1"/>
            <a:ext cx="9906000" cy="498475"/>
          </a:xfrm>
          <a:prstGeom prst="rect">
            <a:avLst/>
          </a:prstGeom>
          <a:solidFill>
            <a:schemeClr val="bg2"/>
          </a:solidFill>
          <a:ln w="9525">
            <a:noFill/>
            <a:miter lim="800000"/>
            <a:headEnd/>
            <a:tailEnd/>
          </a:ln>
          <a:effectLst/>
        </p:spPr>
        <p:txBody>
          <a:bodyPr wrap="none" anchor="ctr"/>
          <a:lstStyle/>
          <a:p>
            <a:pPr algn="l" rtl="0" eaLnBrk="0" hangingPunct="0">
              <a:defRPr/>
            </a:pPr>
            <a:endParaRPr lang="fa-IR">
              <a:cs typeface="+mn-cs"/>
            </a:endParaRPr>
          </a:p>
        </p:txBody>
      </p:sp>
      <p:sp>
        <p:nvSpPr>
          <p:cNvPr id="1028" name="Rectangle 2"/>
          <p:cNvSpPr>
            <a:spLocks noGrp="1" noChangeArrowheads="1"/>
          </p:cNvSpPr>
          <p:nvPr>
            <p:ph type="title"/>
          </p:nvPr>
        </p:nvSpPr>
        <p:spPr bwMode="auto">
          <a:xfrm>
            <a:off x="0" y="-76200"/>
            <a:ext cx="99060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 name="Rectangle 4"/>
          <p:cNvSpPr>
            <a:spLocks noGrp="1" noChangeArrowheads="1"/>
          </p:cNvSpPr>
          <p:nvPr>
            <p:ph type="dt" sz="half" idx="2"/>
          </p:nvPr>
        </p:nvSpPr>
        <p:spPr bwMode="auto">
          <a:xfrm>
            <a:off x="0" y="6629400"/>
            <a:ext cx="206375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eaLnBrk="1" hangingPunct="1">
              <a:defRPr sz="1000" b="1" smtClean="0">
                <a:latin typeface="Arial" pitchFamily="34" charset="0"/>
                <a:cs typeface="+mn-cs"/>
              </a:defRPr>
            </a:lvl1pPr>
          </a:lstStyle>
          <a:p>
            <a:fld id="{F1821495-5D78-4D67-B4B2-F8F0483E0F55}" type="datetimeFigureOut">
              <a:rPr lang="fa-IR" smtClean="0"/>
              <a:pPr/>
              <a:t>18/04/1442</a:t>
            </a:fld>
            <a:endParaRPr lang="fa-IR"/>
          </a:p>
        </p:txBody>
      </p:sp>
      <p:sp>
        <p:nvSpPr>
          <p:cNvPr id="1029" name="Rectangle 5"/>
          <p:cNvSpPr>
            <a:spLocks noGrp="1" noChangeArrowheads="1"/>
          </p:cNvSpPr>
          <p:nvPr>
            <p:ph type="ftr" sz="quarter" idx="3"/>
          </p:nvPr>
        </p:nvSpPr>
        <p:spPr bwMode="auto">
          <a:xfrm>
            <a:off x="3384550" y="6629400"/>
            <a:ext cx="31369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eaLnBrk="1" hangingPunct="1">
              <a:defRPr sz="1000" b="1" smtClean="0">
                <a:latin typeface="Arial" pitchFamily="34" charset="0"/>
                <a:cs typeface="+mn-cs"/>
              </a:defRPr>
            </a:lvl1pPr>
          </a:lstStyle>
          <a:p>
            <a:endParaRPr lang="fa-IR"/>
          </a:p>
        </p:txBody>
      </p:sp>
      <p:sp>
        <p:nvSpPr>
          <p:cNvPr id="1030" name="Rectangle 6"/>
          <p:cNvSpPr>
            <a:spLocks noGrp="1" noChangeArrowheads="1"/>
          </p:cNvSpPr>
          <p:nvPr>
            <p:ph type="sldNum" sz="quarter" idx="4"/>
          </p:nvPr>
        </p:nvSpPr>
        <p:spPr bwMode="auto">
          <a:xfrm>
            <a:off x="7842250" y="6629400"/>
            <a:ext cx="206375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eaLnBrk="1" hangingPunct="1">
              <a:defRPr sz="1000" b="1" smtClean="0">
                <a:latin typeface="Arial" pitchFamily="34" charset="0"/>
                <a:cs typeface="+mn-cs"/>
              </a:defRPr>
            </a:lvl1pPr>
          </a:lstStyle>
          <a:p>
            <a:fld id="{D5055074-877C-4C54-929B-781859D884E5}"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thruBlk="1"/>
  </p:transition>
  <p:txStyles>
    <p:titleStyle>
      <a:lvl1pPr algn="l" rtl="1" eaLnBrk="1" fontAlgn="base" hangingPunct="1">
        <a:spcBef>
          <a:spcPct val="0"/>
        </a:spcBef>
        <a:spcAft>
          <a:spcPct val="0"/>
        </a:spcAft>
        <a:defRPr sz="3600">
          <a:solidFill>
            <a:schemeClr val="tx2"/>
          </a:solidFill>
          <a:latin typeface="+mj-lt"/>
          <a:ea typeface="+mj-ea"/>
          <a:cs typeface="+mj-cs"/>
        </a:defRPr>
      </a:lvl1pPr>
      <a:lvl2pPr algn="l" rtl="1" eaLnBrk="1" fontAlgn="base" hangingPunct="1">
        <a:spcBef>
          <a:spcPct val="0"/>
        </a:spcBef>
        <a:spcAft>
          <a:spcPct val="0"/>
        </a:spcAft>
        <a:defRPr sz="3600">
          <a:solidFill>
            <a:schemeClr val="tx2"/>
          </a:solidFill>
          <a:latin typeface="Arial Black" pitchFamily="34" charset="0"/>
        </a:defRPr>
      </a:lvl2pPr>
      <a:lvl3pPr algn="l" rtl="1" eaLnBrk="1" fontAlgn="base" hangingPunct="1">
        <a:spcBef>
          <a:spcPct val="0"/>
        </a:spcBef>
        <a:spcAft>
          <a:spcPct val="0"/>
        </a:spcAft>
        <a:defRPr sz="3600">
          <a:solidFill>
            <a:schemeClr val="tx2"/>
          </a:solidFill>
          <a:latin typeface="Arial Black" pitchFamily="34" charset="0"/>
        </a:defRPr>
      </a:lvl3pPr>
      <a:lvl4pPr algn="l" rtl="1" eaLnBrk="1" fontAlgn="base" hangingPunct="1">
        <a:spcBef>
          <a:spcPct val="0"/>
        </a:spcBef>
        <a:spcAft>
          <a:spcPct val="0"/>
        </a:spcAft>
        <a:defRPr sz="3600">
          <a:solidFill>
            <a:schemeClr val="tx2"/>
          </a:solidFill>
          <a:latin typeface="Arial Black" pitchFamily="34" charset="0"/>
        </a:defRPr>
      </a:lvl4pPr>
      <a:lvl5pPr algn="l" rtl="1" eaLnBrk="1" fontAlgn="base" hangingPunct="1">
        <a:spcBef>
          <a:spcPct val="0"/>
        </a:spcBef>
        <a:spcAft>
          <a:spcPct val="0"/>
        </a:spcAft>
        <a:defRPr sz="3600">
          <a:solidFill>
            <a:schemeClr val="tx2"/>
          </a:solidFill>
          <a:latin typeface="Arial Black" pitchFamily="34" charset="0"/>
        </a:defRPr>
      </a:lvl5pPr>
      <a:lvl6pPr marL="457200" algn="l" rtl="1" eaLnBrk="1" fontAlgn="base" hangingPunct="1">
        <a:spcBef>
          <a:spcPct val="0"/>
        </a:spcBef>
        <a:spcAft>
          <a:spcPct val="0"/>
        </a:spcAft>
        <a:defRPr sz="3600">
          <a:solidFill>
            <a:schemeClr val="tx2"/>
          </a:solidFill>
          <a:latin typeface="Arial Black" pitchFamily="34" charset="0"/>
        </a:defRPr>
      </a:lvl6pPr>
      <a:lvl7pPr marL="914400" algn="l" rtl="1" eaLnBrk="1" fontAlgn="base" hangingPunct="1">
        <a:spcBef>
          <a:spcPct val="0"/>
        </a:spcBef>
        <a:spcAft>
          <a:spcPct val="0"/>
        </a:spcAft>
        <a:defRPr sz="3600">
          <a:solidFill>
            <a:schemeClr val="tx2"/>
          </a:solidFill>
          <a:latin typeface="Arial Black" pitchFamily="34" charset="0"/>
        </a:defRPr>
      </a:lvl7pPr>
      <a:lvl8pPr marL="1371600" algn="l" rtl="1" eaLnBrk="1" fontAlgn="base" hangingPunct="1">
        <a:spcBef>
          <a:spcPct val="0"/>
        </a:spcBef>
        <a:spcAft>
          <a:spcPct val="0"/>
        </a:spcAft>
        <a:defRPr sz="3600">
          <a:solidFill>
            <a:schemeClr val="tx2"/>
          </a:solidFill>
          <a:latin typeface="Arial Black" pitchFamily="34" charset="0"/>
        </a:defRPr>
      </a:lvl8pPr>
      <a:lvl9pPr marL="1828800" algn="l" rtl="1" eaLnBrk="1" fontAlgn="base" hangingPunct="1">
        <a:spcBef>
          <a:spcPct val="0"/>
        </a:spcBef>
        <a:spcAft>
          <a:spcPct val="0"/>
        </a:spcAft>
        <a:defRPr sz="3600">
          <a:solidFill>
            <a:schemeClr val="tx2"/>
          </a:solidFill>
          <a:latin typeface="Arial Black" pitchFamily="34" charset="0"/>
        </a:defRPr>
      </a:lvl9pPr>
    </p:titleStyle>
    <p:bodyStyle>
      <a:lvl1pPr marL="342900" indent="-342900" algn="r" rtl="1" eaLnBrk="1" fontAlgn="base" hangingPunct="1">
        <a:spcBef>
          <a:spcPct val="20000"/>
        </a:spcBef>
        <a:spcAft>
          <a:spcPct val="0"/>
        </a:spcAft>
        <a:buChar char="•"/>
        <a:defRPr sz="3200" i="1">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i="1">
          <a:solidFill>
            <a:schemeClr val="tx1"/>
          </a:solidFill>
          <a:latin typeface="+mn-lt"/>
        </a:defRPr>
      </a:lvl2pPr>
      <a:lvl3pPr marL="1143000" indent="-228600" algn="r" rtl="1" eaLnBrk="1" fontAlgn="base" hangingPunct="1">
        <a:spcBef>
          <a:spcPct val="20000"/>
        </a:spcBef>
        <a:spcAft>
          <a:spcPct val="0"/>
        </a:spcAft>
        <a:buChar char="•"/>
        <a:defRPr sz="2400" i="1">
          <a:solidFill>
            <a:schemeClr val="tx1"/>
          </a:solidFill>
          <a:latin typeface="+mn-lt"/>
        </a:defRPr>
      </a:lvl3pPr>
      <a:lvl4pPr marL="1600200" indent="-228600" algn="r" rtl="1" eaLnBrk="1" fontAlgn="base" hangingPunct="1">
        <a:spcBef>
          <a:spcPct val="20000"/>
        </a:spcBef>
        <a:spcAft>
          <a:spcPct val="0"/>
        </a:spcAft>
        <a:buChar char="•"/>
        <a:defRPr sz="2000" i="1">
          <a:solidFill>
            <a:schemeClr val="tx1"/>
          </a:solidFill>
          <a:latin typeface="+mn-lt"/>
        </a:defRPr>
      </a:lvl4pPr>
      <a:lvl5pPr marL="2057400" indent="-228600" algn="r" rtl="1" eaLnBrk="1" fontAlgn="base" hangingPunct="1">
        <a:spcBef>
          <a:spcPct val="20000"/>
        </a:spcBef>
        <a:spcAft>
          <a:spcPct val="0"/>
        </a:spcAft>
        <a:buChar char="•"/>
        <a:defRPr sz="2000" i="1">
          <a:solidFill>
            <a:schemeClr val="tx1"/>
          </a:solidFill>
          <a:latin typeface="+mn-lt"/>
        </a:defRPr>
      </a:lvl5pPr>
      <a:lvl6pPr marL="2514600" indent="-228600" algn="r" rtl="1" eaLnBrk="1" fontAlgn="base" hangingPunct="1">
        <a:spcBef>
          <a:spcPct val="20000"/>
        </a:spcBef>
        <a:spcAft>
          <a:spcPct val="0"/>
        </a:spcAft>
        <a:buChar char="•"/>
        <a:defRPr sz="2000" i="1">
          <a:solidFill>
            <a:schemeClr val="tx1"/>
          </a:solidFill>
          <a:latin typeface="+mn-lt"/>
        </a:defRPr>
      </a:lvl6pPr>
      <a:lvl7pPr marL="2971800" indent="-228600" algn="r" rtl="1" eaLnBrk="1" fontAlgn="base" hangingPunct="1">
        <a:spcBef>
          <a:spcPct val="20000"/>
        </a:spcBef>
        <a:spcAft>
          <a:spcPct val="0"/>
        </a:spcAft>
        <a:buChar char="•"/>
        <a:defRPr sz="2000" i="1">
          <a:solidFill>
            <a:schemeClr val="tx1"/>
          </a:solidFill>
          <a:latin typeface="+mn-lt"/>
        </a:defRPr>
      </a:lvl7pPr>
      <a:lvl8pPr marL="3429000" indent="-228600" algn="r" rtl="1" eaLnBrk="1" fontAlgn="base" hangingPunct="1">
        <a:spcBef>
          <a:spcPct val="20000"/>
        </a:spcBef>
        <a:spcAft>
          <a:spcPct val="0"/>
        </a:spcAft>
        <a:buChar char="•"/>
        <a:defRPr sz="2000" i="1">
          <a:solidFill>
            <a:schemeClr val="tx1"/>
          </a:solidFill>
          <a:latin typeface="+mn-lt"/>
        </a:defRPr>
      </a:lvl8pPr>
      <a:lvl9pPr marL="3886200" indent="-228600" algn="r" rtl="1" eaLnBrk="1" fontAlgn="base" hangingPunct="1">
        <a:spcBef>
          <a:spcPct val="20000"/>
        </a:spcBef>
        <a:spcAft>
          <a:spcPct val="0"/>
        </a:spcAft>
        <a:buChar char="•"/>
        <a:defRPr sz="2000" i="1">
          <a:solidFill>
            <a:schemeClr val="tx1"/>
          </a:solidFill>
          <a:latin typeface="+mn-lt"/>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9.xml"/><Relationship Id="rId3" Type="http://schemas.openxmlformats.org/officeDocument/2006/relationships/image" Target="../media/image25.jpeg"/><Relationship Id="rId7" Type="http://schemas.openxmlformats.org/officeDocument/2006/relationships/diagramLayout" Target="../diagrams/layout9.xml"/><Relationship Id="rId2" Type="http://schemas.openxmlformats.org/officeDocument/2006/relationships/image" Target="../media/image11.gif"/><Relationship Id="rId1" Type="http://schemas.openxmlformats.org/officeDocument/2006/relationships/slideLayout" Target="../slideLayouts/slideLayout7.xml"/><Relationship Id="rId6" Type="http://schemas.openxmlformats.org/officeDocument/2006/relationships/diagramData" Target="../diagrams/data9.xml"/><Relationship Id="rId5" Type="http://schemas.openxmlformats.org/officeDocument/2006/relationships/image" Target="../media/image27.jpeg"/><Relationship Id="rId10" Type="http://schemas.microsoft.com/office/2007/relationships/diagramDrawing" Target="../diagrams/drawing9.xml"/><Relationship Id="rId4" Type="http://schemas.openxmlformats.org/officeDocument/2006/relationships/image" Target="../media/image26.jpeg"/><Relationship Id="rId9" Type="http://schemas.openxmlformats.org/officeDocument/2006/relationships/diagramColors" Target="../diagrams/colors9.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3.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11.gif"/><Relationship Id="rId1" Type="http://schemas.openxmlformats.org/officeDocument/2006/relationships/slideLayout" Target="../slideLayouts/slideLayout7.xml"/><Relationship Id="rId6" Type="http://schemas.openxmlformats.org/officeDocument/2006/relationships/diagramColors" Target="../diagrams/colors12.xml"/><Relationship Id="rId11" Type="http://schemas.openxmlformats.org/officeDocument/2006/relationships/image" Target="../media/image33.jpeg"/><Relationship Id="rId5" Type="http://schemas.openxmlformats.org/officeDocument/2006/relationships/diagramQuickStyle" Target="../diagrams/quickStyle12.xml"/><Relationship Id="rId10" Type="http://schemas.openxmlformats.org/officeDocument/2006/relationships/image" Target="../media/image32.jpeg"/><Relationship Id="rId4" Type="http://schemas.openxmlformats.org/officeDocument/2006/relationships/diagramLayout" Target="../diagrams/layout12.xml"/><Relationship Id="rId9" Type="http://schemas.openxmlformats.org/officeDocument/2006/relationships/image" Target="../media/image31.jpeg"/></Relationships>
</file>

<file path=ppt/slides/_rels/slide14.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diagramLayout" Target="../diagrams/layout13.xml"/><Relationship Id="rId7" Type="http://schemas.openxmlformats.org/officeDocument/2006/relationships/image" Target="../media/image34.jpeg"/><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 Id="rId9" Type="http://schemas.openxmlformats.org/officeDocument/2006/relationships/image" Target="../media/image36.jpeg"/></Relationships>
</file>

<file path=ppt/slides/_rels/slide15.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diagramLayout" Target="../diagrams/layout14.xml"/><Relationship Id="rId7" Type="http://schemas.openxmlformats.org/officeDocument/2006/relationships/image" Target="../media/image37.jpeg"/><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 Id="rId9" Type="http://schemas.openxmlformats.org/officeDocument/2006/relationships/image" Target="../media/image39.jpeg"/></Relationships>
</file>

<file path=ppt/slides/_rels/slide1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1.gif"/><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5.jpeg"/><Relationship Id="rId3" Type="http://schemas.openxmlformats.org/officeDocument/2006/relationships/image" Target="../media/image49.jpeg"/><Relationship Id="rId7" Type="http://schemas.openxmlformats.org/officeDocument/2006/relationships/hyperlink" Target="http://www.tinypic.info/viewer.php?file=29swr5oamyr10aj73kdx.jpg" TargetMode="External"/><Relationship Id="rId12" Type="http://schemas.openxmlformats.org/officeDocument/2006/relationships/image" Target="../media/image54.jpeg"/><Relationship Id="rId2"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image" Target="../media/image51.jpeg"/><Relationship Id="rId11" Type="http://schemas.openxmlformats.org/officeDocument/2006/relationships/hyperlink" Target="http://www.tinypic.info/viewer.php?file=nqbg01r34aj4wwjgzndu.jpg" TargetMode="External"/><Relationship Id="rId5" Type="http://schemas.openxmlformats.org/officeDocument/2006/relationships/hyperlink" Target="http://www.tinypic.info/viewer.php?file=t455uowhu7hsyyafbj5x.jpg" TargetMode="External"/><Relationship Id="rId10" Type="http://schemas.openxmlformats.org/officeDocument/2006/relationships/image" Target="../media/image53.jpeg"/><Relationship Id="rId4" Type="http://schemas.openxmlformats.org/officeDocument/2006/relationships/image" Target="../media/image50.jpeg"/><Relationship Id="rId9" Type="http://schemas.openxmlformats.org/officeDocument/2006/relationships/hyperlink" Target="http://www.tinypic.info/viewer.php?file=ac2hql3cgp382te1e938.jp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7.jpeg"/><Relationship Id="rId7" Type="http://schemas.openxmlformats.org/officeDocument/2006/relationships/image" Target="../media/image60.jpeg"/><Relationship Id="rId2" Type="http://schemas.openxmlformats.org/officeDocument/2006/relationships/image" Target="../media/image56.jpeg"/><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hyperlink" Target="http://www.clevelandpublicart.org/project_details.asp?id=26" TargetMode="External"/><Relationship Id="rId4" Type="http://schemas.openxmlformats.org/officeDocument/2006/relationships/image" Target="../media/image58.jpeg"/></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7.xml"/><Relationship Id="rId4" Type="http://schemas.openxmlformats.org/officeDocument/2006/relationships/image" Target="../media/image64.jpeg"/></Relationships>
</file>

<file path=ppt/slides/_rels/slide22.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diagramLayout" Target="../diagrams/layout15.xml"/><Relationship Id="rId7" Type="http://schemas.openxmlformats.org/officeDocument/2006/relationships/image" Target="../media/image65.jpeg"/><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 Id="rId4" Type="http://schemas.openxmlformats.org/officeDocument/2006/relationships/image" Target="../media/image69.jpeg"/></Relationships>
</file>

<file path=ppt/slides/_rels/slide24.xml.rels><?xml version="1.0" encoding="UTF-8" standalone="yes"?>
<Relationships xmlns="http://schemas.openxmlformats.org/package/2006/relationships"><Relationship Id="rId8" Type="http://schemas.openxmlformats.org/officeDocument/2006/relationships/hyperlink" Target="http://www.clevelandpublicart.org/project_details.asp?id=26" TargetMode="External"/><Relationship Id="rId3" Type="http://schemas.openxmlformats.org/officeDocument/2006/relationships/diagramLayout" Target="../diagrams/layout16.xml"/><Relationship Id="rId7" Type="http://schemas.openxmlformats.org/officeDocument/2006/relationships/image" Target="../media/image70.jpeg"/><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11" Type="http://schemas.openxmlformats.org/officeDocument/2006/relationships/image" Target="../media/image72.jpeg"/><Relationship Id="rId5" Type="http://schemas.openxmlformats.org/officeDocument/2006/relationships/diagramColors" Target="../diagrams/colors16.xml"/><Relationship Id="rId10" Type="http://schemas.openxmlformats.org/officeDocument/2006/relationships/image" Target="../media/image71.jpeg"/><Relationship Id="rId4" Type="http://schemas.openxmlformats.org/officeDocument/2006/relationships/diagramQuickStyle" Target="../diagrams/quickStyle16.xml"/><Relationship Id="rId9" Type="http://schemas.openxmlformats.org/officeDocument/2006/relationships/image" Target="../media/image59.jpeg"/></Relationships>
</file>

<file path=ppt/slides/_rels/slide2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11.gif"/><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2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11.gif"/><Relationship Id="rId1" Type="http://schemas.openxmlformats.org/officeDocument/2006/relationships/slideLayout" Target="../slideLayouts/slideLayout7.xml"/><Relationship Id="rId4" Type="http://schemas.openxmlformats.org/officeDocument/2006/relationships/image" Target="../media/image78.jpeg"/></Relationships>
</file>

<file path=ppt/slides/_rels/slide2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11.gif"/><Relationship Id="rId1" Type="http://schemas.openxmlformats.org/officeDocument/2006/relationships/slideLayout" Target="../slideLayouts/slideLayout7.xml"/><Relationship Id="rId5" Type="http://schemas.openxmlformats.org/officeDocument/2006/relationships/image" Target="../media/image80.jpeg"/><Relationship Id="rId4" Type="http://schemas.openxmlformats.org/officeDocument/2006/relationships/hyperlink" Target="http://www.publicartindianapolis.org/project_detail.aspx?id=38&amp;active=1"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hyperlink" Target="http://cpag.net/home/news_allofmankind.html" TargetMode="External"/><Relationship Id="rId2" Type="http://schemas.openxmlformats.org/officeDocument/2006/relationships/image" Target="../media/image83.jpeg"/><Relationship Id="rId1" Type="http://schemas.openxmlformats.org/officeDocument/2006/relationships/slideLayout" Target="../slideLayouts/slideLayout7.xml"/><Relationship Id="rId4" Type="http://schemas.openxmlformats.org/officeDocument/2006/relationships/image" Target="../media/image84.jpeg"/></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2.xml.rels><?xml version="1.0" encoding="UTF-8" standalone="yes"?>
<Relationships xmlns="http://schemas.openxmlformats.org/package/2006/relationships"><Relationship Id="rId8" Type="http://schemas.openxmlformats.org/officeDocument/2006/relationships/hyperlink" Target="http://www.publicartindianapolis.org/project_detail.aspx?id=39&amp;active=1" TargetMode="External"/><Relationship Id="rId3" Type="http://schemas.openxmlformats.org/officeDocument/2006/relationships/image" Target="../media/image86.jpeg"/><Relationship Id="rId7" Type="http://schemas.openxmlformats.org/officeDocument/2006/relationships/image" Target="../media/image89.jpeg"/><Relationship Id="rId12" Type="http://schemas.openxmlformats.org/officeDocument/2006/relationships/image" Target="../media/image92.jpeg"/><Relationship Id="rId2" Type="http://schemas.openxmlformats.org/officeDocument/2006/relationships/image" Target="../media/image85.jpeg"/><Relationship Id="rId1" Type="http://schemas.openxmlformats.org/officeDocument/2006/relationships/slideLayout" Target="../slideLayouts/slideLayout7.xml"/><Relationship Id="rId6" Type="http://schemas.openxmlformats.org/officeDocument/2006/relationships/image" Target="../media/image88.jpeg"/><Relationship Id="rId11" Type="http://schemas.openxmlformats.org/officeDocument/2006/relationships/image" Target="../media/image91.jpeg"/><Relationship Id="rId5" Type="http://schemas.openxmlformats.org/officeDocument/2006/relationships/hyperlink" Target="http://cpag.net/home/calendar.html" TargetMode="External"/><Relationship Id="rId10" Type="http://schemas.openxmlformats.org/officeDocument/2006/relationships/hyperlink" Target="http://www.bigartmob.com/view/4523/" TargetMode="External"/><Relationship Id="rId4" Type="http://schemas.openxmlformats.org/officeDocument/2006/relationships/image" Target="../media/image87.jpeg"/><Relationship Id="rId9" Type="http://schemas.openxmlformats.org/officeDocument/2006/relationships/image" Target="../media/image90.jpeg"/></Relationships>
</file>

<file path=ppt/slides/_rels/slide33.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image" Target="../media/image11.gif"/><Relationship Id="rId1" Type="http://schemas.openxmlformats.org/officeDocument/2006/relationships/slideLayout" Target="../slideLayouts/slideLayout7.xml"/><Relationship Id="rId4" Type="http://schemas.openxmlformats.org/officeDocument/2006/relationships/image" Target="../media/image94.jpeg"/></Relationships>
</file>

<file path=ppt/slides/_rels/slide3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7.xml"/><Relationship Id="rId4" Type="http://schemas.openxmlformats.org/officeDocument/2006/relationships/image" Target="../media/image97.jpeg"/></Relationships>
</file>

<file path=ppt/slides/_rels/slide35.xml.rels><?xml version="1.0" encoding="UTF-8" standalone="yes"?>
<Relationships xmlns="http://schemas.openxmlformats.org/package/2006/relationships"><Relationship Id="rId3" Type="http://schemas.openxmlformats.org/officeDocument/2006/relationships/hyperlink" Target="http://www.tinypic.info/files/t7epgiyj639hw5rmcuoh.jpg" TargetMode="External"/><Relationship Id="rId2" Type="http://schemas.openxmlformats.org/officeDocument/2006/relationships/image" Target="../media/image98.jpeg"/><Relationship Id="rId1" Type="http://schemas.openxmlformats.org/officeDocument/2006/relationships/slideLayout" Target="../slideLayouts/slideLayout7.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0.jpeg"/><Relationship Id="rId7" Type="http://schemas.openxmlformats.org/officeDocument/2006/relationships/diagramColors" Target="../diagrams/colors2.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image" Target="../media/image12.jpe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image" Target="../media/image11.gif"/><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image" Target="../media/image14.jpeg"/><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image" Target="../media/image13.jpeg"/></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image" Target="../media/image16.jpeg"/><Relationship Id="rId3" Type="http://schemas.openxmlformats.org/officeDocument/2006/relationships/diagramLayout" Target="../diagrams/layout5.xml"/><Relationship Id="rId7" Type="http://schemas.openxmlformats.org/officeDocument/2006/relationships/diagramData" Target="../diagrams/data6.xml"/><Relationship Id="rId12" Type="http://schemas.openxmlformats.org/officeDocument/2006/relationships/image" Target="../media/image15.jpe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 Id="rId14" Type="http://schemas.openxmlformats.org/officeDocument/2006/relationships/image" Target="../media/image17.jpeg"/></Relationships>
</file>

<file path=ppt/slides/_rels/slide8.xml.rels><?xml version="1.0" encoding="UTF-8" standalone="yes"?>
<Relationships xmlns="http://schemas.openxmlformats.org/package/2006/relationships"><Relationship Id="rId8" Type="http://schemas.openxmlformats.org/officeDocument/2006/relationships/diagramQuickStyle" Target="../diagrams/quickStyle7.xml"/><Relationship Id="rId3" Type="http://schemas.openxmlformats.org/officeDocument/2006/relationships/image" Target="../media/image19.jpeg"/><Relationship Id="rId7" Type="http://schemas.openxmlformats.org/officeDocument/2006/relationships/diagramLayout" Target="../diagrams/layout7.xml"/><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diagramData" Target="../diagrams/data7.xml"/><Relationship Id="rId5" Type="http://schemas.openxmlformats.org/officeDocument/2006/relationships/image" Target="../media/image21.jpeg"/><Relationship Id="rId10" Type="http://schemas.microsoft.com/office/2007/relationships/diagramDrawing" Target="../diagrams/drawing7.xml"/><Relationship Id="rId4" Type="http://schemas.openxmlformats.org/officeDocument/2006/relationships/image" Target="../media/image20.jpeg"/><Relationship Id="rId9" Type="http://schemas.openxmlformats.org/officeDocument/2006/relationships/diagramColors" Target="../diagrams/colors7.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22.jpeg"/><Relationship Id="rId7" Type="http://schemas.openxmlformats.org/officeDocument/2006/relationships/diagramQuickStyle" Target="../diagrams/quickStyle8.xml"/><Relationship Id="rId2" Type="http://schemas.openxmlformats.org/officeDocument/2006/relationships/image" Target="../media/image11.gif"/><Relationship Id="rId1" Type="http://schemas.openxmlformats.org/officeDocument/2006/relationships/slideLayout" Target="../slideLayouts/slideLayout7.xml"/><Relationship Id="rId6" Type="http://schemas.openxmlformats.org/officeDocument/2006/relationships/diagramLayout" Target="../diagrams/layout8.xml"/><Relationship Id="rId5" Type="http://schemas.openxmlformats.org/officeDocument/2006/relationships/diagramData" Target="../diagrams/data8.xml"/><Relationship Id="rId10" Type="http://schemas.openxmlformats.org/officeDocument/2006/relationships/image" Target="../media/image24.jpeg"/><Relationship Id="rId4" Type="http://schemas.openxmlformats.org/officeDocument/2006/relationships/image" Target="../media/image23.jpeg"/><Relationship Id="rId9" Type="http://schemas.microsoft.com/office/2007/relationships/diagramDrawing" Target="../diagrams/drawin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667116" y="214290"/>
            <a:ext cx="2428892" cy="307777"/>
          </a:xfrm>
          <a:prstGeom prst="rect">
            <a:avLst/>
          </a:prstGeom>
          <a:noFill/>
        </p:spPr>
        <p:txBody>
          <a:bodyPr wrap="square" rtlCol="1">
            <a:spAutoFit/>
          </a:bodyPr>
          <a:lstStyle/>
          <a:p>
            <a:r>
              <a:rPr lang="fa-IR" sz="1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B Homa" pitchFamily="2" charset="-78"/>
              </a:rPr>
              <a:t>به نام خداوند بخشنده و مهربان</a:t>
            </a:r>
          </a:p>
        </p:txBody>
      </p:sp>
      <p:sp>
        <p:nvSpPr>
          <p:cNvPr id="13" name="TextBox 12"/>
          <p:cNvSpPr txBox="1"/>
          <p:nvPr/>
        </p:nvSpPr>
        <p:spPr>
          <a:xfrm>
            <a:off x="6738950" y="1214422"/>
            <a:ext cx="2643206" cy="400110"/>
          </a:xfrm>
          <a:prstGeom prst="rect">
            <a:avLst/>
          </a:prstGeom>
          <a:noFill/>
        </p:spPr>
        <p:txBody>
          <a:bodyPr wrap="square" rtlCol="1">
            <a:spAutoFit/>
          </a:bodyPr>
          <a:lstStyle/>
          <a:p>
            <a:r>
              <a:rPr lang="fa-IR" sz="20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Homa" pitchFamily="2" charset="-78"/>
              </a:rPr>
              <a:t>موضوع </a:t>
            </a:r>
            <a:r>
              <a:rPr lang="fa-IR"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Homa" pitchFamily="2" charset="-78"/>
              </a:rPr>
              <a:t>:</a:t>
            </a:r>
          </a:p>
        </p:txBody>
      </p:sp>
      <p:sp>
        <p:nvSpPr>
          <p:cNvPr id="15" name="TextBox 14"/>
          <p:cNvSpPr txBox="1"/>
          <p:nvPr/>
        </p:nvSpPr>
        <p:spPr>
          <a:xfrm>
            <a:off x="5024438" y="2571744"/>
            <a:ext cx="4500594" cy="954107"/>
          </a:xfrm>
          <a:prstGeom prst="rect">
            <a:avLst/>
          </a:prstGeom>
          <a:noFill/>
        </p:spPr>
        <p:txBody>
          <a:bodyPr wrap="square" rtlCol="1">
            <a:spAutoFit/>
          </a:bodyPr>
          <a:lstStyle/>
          <a:p>
            <a:r>
              <a:rPr lang="fa-IR" sz="2000" b="1" u="sng"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Homa" pitchFamily="2" charset="-78"/>
              </a:rPr>
              <a:t>عنوان درس :</a:t>
            </a:r>
          </a:p>
          <a:p>
            <a:r>
              <a:rPr lang="fa-IR" sz="2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j-ea"/>
                <a:cs typeface="B Homa" pitchFamily="2" charset="-78"/>
              </a:rPr>
              <a:t>         </a:t>
            </a:r>
            <a:r>
              <a:rPr lang="fa-IR" sz="36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j-ea"/>
                <a:cs typeface="B Tabassom" pitchFamily="2" charset="-78"/>
              </a:rPr>
              <a:t>منظر شهری</a:t>
            </a:r>
            <a:endParaRPr lang="fa-IR" sz="24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j-lt"/>
              <a:ea typeface="+mj-ea"/>
              <a:cs typeface="B Tabassom" pitchFamily="2" charset="-78"/>
            </a:endParaRPr>
          </a:p>
        </p:txBody>
      </p:sp>
      <p:sp>
        <p:nvSpPr>
          <p:cNvPr id="17" name="Title 3"/>
          <p:cNvSpPr txBox="1">
            <a:spLocks/>
          </p:cNvSpPr>
          <p:nvPr/>
        </p:nvSpPr>
        <p:spPr>
          <a:xfrm>
            <a:off x="2881298" y="1357298"/>
            <a:ext cx="3429024" cy="1285884"/>
          </a:xfrm>
          <a:prstGeom prst="rect">
            <a:avLst/>
          </a:prstGeom>
        </p:spPr>
        <p:txBody>
          <a:bodyPr vert="horz" lIns="91440" tIns="45720" rIns="91440" bIns="45720" rtlCol="0" anchor="ctr">
            <a:noAutofit/>
          </a:bodyPr>
          <a:lstStyle/>
          <a:p>
            <a:pPr marL="0" marR="0" lvl="0" indent="0" defTabSz="914400" eaLnBrk="1" fontAlgn="auto" latinLnBrk="0" hangingPunct="1">
              <a:lnSpc>
                <a:spcPct val="100000"/>
              </a:lnSpc>
              <a:spcBef>
                <a:spcPct val="0"/>
              </a:spcBef>
              <a:spcAft>
                <a:spcPts val="0"/>
              </a:spcAft>
              <a:buClrTx/>
              <a:buSzTx/>
              <a:tabLst/>
              <a:defRPr/>
            </a:pPr>
            <a:r>
              <a:rPr lang="fa-IR" sz="6600" b="1" dirty="0">
                <a:ln w="17780" cmpd="sng">
                  <a:solidFill>
                    <a:schemeClr val="accent1">
                      <a:lumMod val="40000"/>
                      <a:lumOff val="60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60007" dir="5400000" sy="-100000" algn="bl" rotWithShape="0"/>
                </a:effectLst>
                <a:latin typeface="[Nasim] Reyhan" pitchFamily="2" charset="0"/>
                <a:cs typeface="B Esfehan" pitchFamily="2" charset="-78"/>
              </a:rPr>
              <a:t>«</a:t>
            </a:r>
            <a:r>
              <a:rPr lang="en-US" sz="6600" b="1" dirty="0">
                <a:ln w="17780" cmpd="sng">
                  <a:solidFill>
                    <a:schemeClr val="accent1">
                      <a:lumMod val="40000"/>
                      <a:lumOff val="60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60007" dir="5400000" sy="-100000" algn="bl" rotWithShape="0"/>
                </a:effectLst>
                <a:latin typeface="[Nasim] Reyhan" pitchFamily="2" charset="0"/>
                <a:cs typeface="B Esfehan" pitchFamily="2" charset="-78"/>
              </a:rPr>
              <a:t>public art</a:t>
            </a:r>
            <a:r>
              <a:rPr lang="fa-IR" sz="6600" b="1" dirty="0">
                <a:ln w="17780" cmpd="sng">
                  <a:solidFill>
                    <a:schemeClr val="accent1">
                      <a:lumMod val="40000"/>
                      <a:lumOff val="60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60007" dir="5400000" sy="-100000" algn="bl" rotWithShape="0"/>
                </a:effectLst>
                <a:latin typeface="[Nasim] Reyhan" pitchFamily="2" charset="0"/>
                <a:cs typeface="B Esfehan" pitchFamily="2" charset="-78"/>
              </a:rPr>
              <a:t>»</a:t>
            </a:r>
            <a:endParaRPr lang="en-US" sz="6600" b="1" dirty="0">
              <a:ln w="17780" cmpd="sng">
                <a:solidFill>
                  <a:schemeClr val="accent1">
                    <a:lumMod val="40000"/>
                    <a:lumOff val="60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reflection blurRad="6350" stA="60000" endA="900" endPos="60000" dist="60007" dir="5400000" sy="-100000" algn="bl" rotWithShape="0"/>
              </a:effectLst>
              <a:latin typeface="[Nasim] Reyhan" pitchFamily="2" charset="0"/>
              <a:cs typeface="B Esfehan" pitchFamily="2" charset="-78"/>
            </a:endParaRPr>
          </a:p>
        </p:txBody>
      </p:sp>
      <p:pic>
        <p:nvPicPr>
          <p:cNvPr id="20" name="Picture 2" descr="D:\manzar shahri\pic\public art\re_tyre.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0" y="2643182"/>
            <a:ext cx="2855923" cy="218879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1703" y="751862"/>
            <a:ext cx="9132158" cy="1605568"/>
          </a:xfrm>
          <a:prstGeom prst="rect">
            <a:avLst/>
          </a:prstGeom>
          <a:noFill/>
        </p:spPr>
        <p:txBody>
          <a:bodyPr wrap="square" rtlCol="1">
            <a:spAutoFit/>
          </a:bodyPr>
          <a:lstStyle/>
          <a:p>
            <a:pPr algn="justLow">
              <a:lnSpc>
                <a:spcPct val="150000"/>
              </a:lnSpc>
              <a:spcAft>
                <a:spcPts val="1000"/>
              </a:spcAft>
              <a:buBlip>
                <a:blip r:embed="rId2"/>
              </a:buBlip>
            </a:pPr>
            <a:r>
              <a:rPr lang="fa-IR" sz="1600" dirty="0">
                <a:solidFill>
                  <a:schemeClr val="tx2"/>
                </a:solidFill>
                <a:cs typeface="B Kaveh" pitchFamily="2" charset="-78"/>
              </a:rPr>
              <a:t>هر چه فرم انتزاعی تر باشد، گیرایی آن مستقیم تر و آشکار تر خواهد بود. در هر کمپوزیسیونی جنبه های مادی را می توان متناسب با مادی بودن فرم ها، کم و بیش حذف کرده و به جای آنها انتزاع های ناب یا اشیاء شدیدا غیر مادی قرار داد. هر چه هنرمند بیشتر این فرم ها را به کار برد، در قلمرو انتزاع عمیق تر و پایدارتر پیش خواهد رفت و بیننده در پی او رفته و به تدریج آشنایی بیشتری با زبان این قلمرو کسب خواهد کرد.</a:t>
            </a:r>
            <a:endParaRPr lang="en-US" sz="1600" dirty="0">
              <a:solidFill>
                <a:schemeClr val="tx2"/>
              </a:solidFill>
              <a:cs typeface="B Kaveh" pitchFamily="2" charset="-78"/>
            </a:endParaRPr>
          </a:p>
          <a:p>
            <a:pPr>
              <a:buFont typeface="Arial" pitchFamily="34" charset="0"/>
              <a:buChar char="•"/>
            </a:pPr>
            <a:endParaRPr lang="fa-IR" dirty="0">
              <a:solidFill>
                <a:schemeClr val="tx2"/>
              </a:solidFill>
            </a:endParaRPr>
          </a:p>
        </p:txBody>
      </p:sp>
      <p:pic>
        <p:nvPicPr>
          <p:cNvPr id="3" name="Picture 4" descr="D:\manzar shahri\public art\فهرست يافته های تصويری Google برای http--blog_taiwan-guide_org-wp-content-uploads-bent-of-mind_jpg_files\public-art-in-nangang_files\transformation.jpg"/>
          <p:cNvPicPr>
            <a:picLocks noChangeAspect="1" noChangeArrowheads="1"/>
          </p:cNvPicPr>
          <p:nvPr/>
        </p:nvPicPr>
        <p:blipFill>
          <a:blip r:embed="rId3"/>
          <a:srcRect t="8955"/>
          <a:stretch>
            <a:fillRect/>
          </a:stretch>
        </p:blipFill>
        <p:spPr bwMode="auto">
          <a:xfrm>
            <a:off x="238092" y="2571744"/>
            <a:ext cx="3456808" cy="21788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16" descr="D:\manzar shahri\public art\فهرست يافته های تصويری Google برای http--www_wirednewyork_com-art-chinatsu_ban_elephant_jpg_files\showthread_files\30west.l.jpg"/>
          <p:cNvPicPr>
            <a:picLocks noChangeAspect="1" noChangeArrowheads="1"/>
          </p:cNvPicPr>
          <p:nvPr/>
        </p:nvPicPr>
        <p:blipFill>
          <a:blip r:embed="rId4"/>
          <a:srcRect/>
          <a:stretch>
            <a:fillRect/>
          </a:stretch>
        </p:blipFill>
        <p:spPr bwMode="auto">
          <a:xfrm>
            <a:off x="6310322" y="2571744"/>
            <a:ext cx="3071834" cy="18933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17" descr="D:\manzar shahri\public art\فهرست يافته های تصويری Google برای http--www_wirednewyork_com-art-chinatsu_ban_elephant_jpg_files\showthread_files\14insi.jpg"/>
          <p:cNvPicPr>
            <a:picLocks noChangeAspect="1" noChangeArrowheads="1"/>
          </p:cNvPicPr>
          <p:nvPr/>
        </p:nvPicPr>
        <p:blipFill>
          <a:blip r:embed="rId5"/>
          <a:srcRect/>
          <a:stretch>
            <a:fillRect/>
          </a:stretch>
        </p:blipFill>
        <p:spPr bwMode="auto">
          <a:xfrm>
            <a:off x="4310058" y="2357430"/>
            <a:ext cx="1662620" cy="2643206"/>
          </a:xfrm>
          <a:prstGeom prst="rect">
            <a:avLst/>
          </a:prstGeom>
          <a:ln w="63500" cap="sq" cmpd="thickThin">
            <a:solidFill>
              <a:srgbClr val="000000"/>
            </a:solidFill>
            <a:prstDash val="solid"/>
            <a:miter lim="800000"/>
          </a:ln>
          <a:effectLst>
            <a:innerShdw blurRad="76200">
              <a:srgbClr val="000000"/>
            </a:innerShdw>
          </a:effectLst>
        </p:spPr>
      </p:pic>
      <p:graphicFrame>
        <p:nvGraphicFramePr>
          <p:cNvPr id="6" name="Diagram 5"/>
          <p:cNvGraphicFramePr/>
          <p:nvPr/>
        </p:nvGraphicFramePr>
        <p:xfrm>
          <a:off x="0" y="-129911"/>
          <a:ext cx="2000264" cy="127289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1703" y="642918"/>
            <a:ext cx="9132158" cy="2805896"/>
          </a:xfrm>
          <a:prstGeom prst="rect">
            <a:avLst/>
          </a:prstGeom>
          <a:noFill/>
        </p:spPr>
        <p:txBody>
          <a:bodyPr wrap="square" rtlCol="1">
            <a:spAutoFit/>
          </a:bodyPr>
          <a:lstStyle/>
          <a:p>
            <a:pPr algn="justLow">
              <a:lnSpc>
                <a:spcPct val="150000"/>
              </a:lnSpc>
              <a:spcAft>
                <a:spcPts val="1000"/>
              </a:spcAft>
            </a:pPr>
            <a:r>
              <a:rPr lang="fa-IR" sz="1600" dirty="0">
                <a:solidFill>
                  <a:schemeClr val="tx2"/>
                </a:solidFill>
                <a:cs typeface="B Kaveh" pitchFamily="2" charset="-78"/>
              </a:rPr>
              <a:t>هدف هنر آفرینش فضایی عینی یا ذهنی است.این فضا می تواند حاصل از یک تابلو نقاشی ,یک نوای موسیقی ,اثر حجمی و تندیس گونه ,اثر اجرایی یک اثر معماری یا هر اثر هنری دیگر باشد.استفاده از این قابلیت هنر در فضاهای عمومی و مردمی و در تعادل با معماری و طراحی شهری و نیز مسائل اجتماعی , اقتصادی و سیاسی ,می تواند تاثیر بسزایی در ماهیت و حس فضایی_مکانی فضاهای عمومی شهر داشته باشد.</a:t>
            </a:r>
          </a:p>
          <a:p>
            <a:pPr algn="justLow">
              <a:lnSpc>
                <a:spcPct val="150000"/>
              </a:lnSpc>
              <a:spcAft>
                <a:spcPts val="1000"/>
              </a:spcAft>
            </a:pPr>
            <a:r>
              <a:rPr lang="fa-IR" sz="1600" dirty="0">
                <a:solidFill>
                  <a:schemeClr val="tx2"/>
                </a:solidFill>
                <a:cs typeface="B Kaveh" pitchFamily="2" charset="-78"/>
              </a:rPr>
              <a:t>شهر بستر و مکانی برای زندگی است ,از این رو می توان تعادل و ارتباط هنر با شهر و فضاهای آن را در همین نکته جست و جو کرد.کم نیستند شهرهایی که به صورت نسبی پاسخگوی نیازهای رفاهی شهروندان می باشند, اما از معنویتی که لازمه شهر و فضای شهری است ,برخوردار نیستند.آسایش زندگی در شهر را می توان در تامین نیازهای روزمره مردم تعریف کرد ,اما غنای زندگی هنگامی دید می آید که معنویت هنری در شهر,محیط های شهری و فضاهای همگانی فراهم باشد.</a:t>
            </a:r>
          </a:p>
        </p:txBody>
      </p:sp>
      <p:sp>
        <p:nvSpPr>
          <p:cNvPr id="3" name="TextBox 2"/>
          <p:cNvSpPr txBox="1"/>
          <p:nvPr/>
        </p:nvSpPr>
        <p:spPr>
          <a:xfrm>
            <a:off x="5726912" y="-15263"/>
            <a:ext cx="3968618"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هنر عمومی</a:t>
            </a:r>
          </a:p>
        </p:txBody>
      </p:sp>
      <p:pic>
        <p:nvPicPr>
          <p:cNvPr id="6147" name="Picture 3" descr="D:\manzar shahri\pic\public art\00501.jpg"/>
          <p:cNvPicPr>
            <a:picLocks noChangeAspect="1" noChangeArrowheads="1"/>
          </p:cNvPicPr>
          <p:nvPr/>
        </p:nvPicPr>
        <p:blipFill>
          <a:blip r:embed="rId2"/>
          <a:srcRect/>
          <a:stretch>
            <a:fillRect/>
          </a:stretch>
        </p:blipFill>
        <p:spPr bwMode="auto">
          <a:xfrm>
            <a:off x="380968" y="3214686"/>
            <a:ext cx="4127500" cy="2990850"/>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sp>
        <p:nvSpPr>
          <p:cNvPr id="7" name="TextBox 6"/>
          <p:cNvSpPr txBox="1"/>
          <p:nvPr/>
        </p:nvSpPr>
        <p:spPr>
          <a:xfrm>
            <a:off x="4095744" y="5000636"/>
            <a:ext cx="3857652" cy="307777"/>
          </a:xfrm>
          <a:prstGeom prst="rect">
            <a:avLst/>
          </a:prstGeom>
          <a:noFill/>
        </p:spPr>
        <p:txBody>
          <a:bodyPr wrap="square" rtlCol="1">
            <a:spAutoFit/>
          </a:bodyPr>
          <a:lstStyle/>
          <a:p>
            <a:r>
              <a:rPr lang="en-US" sz="1400" dirty="0" err="1"/>
              <a:t>Manhattan,City</a:t>
            </a:r>
            <a:r>
              <a:rPr lang="en-US" sz="1400" dirty="0"/>
              <a:t> hall park </a:t>
            </a:r>
            <a:r>
              <a:rPr lang="en-US" sz="1400" dirty="0" err="1"/>
              <a:t>in,Julian</a:t>
            </a:r>
            <a:r>
              <a:rPr lang="en-US" sz="1400" dirty="0"/>
              <a:t> </a:t>
            </a:r>
            <a:r>
              <a:rPr lang="en-US" sz="1400" dirty="0" err="1"/>
              <a:t>Opie</a:t>
            </a:r>
            <a:r>
              <a:rPr lang="en-US" sz="1400" dirty="0"/>
              <a:t> by</a:t>
            </a:r>
            <a:endParaRPr lang="fa-IR" sz="1400" dirty="0"/>
          </a:p>
        </p:txBody>
      </p:sp>
      <p:graphicFrame>
        <p:nvGraphicFramePr>
          <p:cNvPr id="8" name="Diagram 7"/>
          <p:cNvGraphicFramePr/>
          <p:nvPr/>
        </p:nvGraphicFramePr>
        <p:xfrm>
          <a:off x="0" y="-214338"/>
          <a:ext cx="2000264" cy="12728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srcRect l="5634" t="3544" r="2817" b="9615"/>
          <a:stretch>
            <a:fillRect/>
          </a:stretch>
        </p:blipFill>
        <p:spPr bwMode="auto">
          <a:xfrm>
            <a:off x="452406" y="2357430"/>
            <a:ext cx="5030426" cy="3500462"/>
          </a:xfrm>
          <a:prstGeom prst="rect">
            <a:avLst/>
          </a:prstGeom>
          <a:ln w="149225"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TextBox 4"/>
          <p:cNvSpPr txBox="1"/>
          <p:nvPr/>
        </p:nvSpPr>
        <p:spPr>
          <a:xfrm>
            <a:off x="541703" y="642918"/>
            <a:ext cx="9132158" cy="1569660"/>
          </a:xfrm>
          <a:prstGeom prst="rect">
            <a:avLst/>
          </a:prstGeom>
          <a:noFill/>
        </p:spPr>
        <p:txBody>
          <a:bodyPr wrap="square" rtlCol="1">
            <a:spAutoFit/>
          </a:bodyPr>
          <a:lstStyle/>
          <a:p>
            <a:pPr algn="justLow">
              <a:lnSpc>
                <a:spcPct val="150000"/>
              </a:lnSpc>
              <a:spcAft>
                <a:spcPts val="1000"/>
              </a:spcAft>
            </a:pPr>
            <a:r>
              <a:rPr lang="fa-IR" sz="1600" dirty="0">
                <a:solidFill>
                  <a:schemeClr val="tx2"/>
                </a:solidFill>
                <a:cs typeface="B Kaveh" pitchFamily="2" charset="-78"/>
              </a:rPr>
              <a:t>این آثار برای همگان و عموم مردم و معمولا طی روندی مردمی و عمومی ( از طریق نظرر خواهی یا هر روش دیگر)انتخواب و سفارش داده می شوند,که در این میان گروهی (متشکل از افرادی با تخصص های مربوط )وظیفه انتخاب هنر مند ,محل قرار گیری,نوع اثر هنری و نیز طول عمر اثر (ممکن است آثاری به طور موقتی ساخته و اجرا شوند)را دارند.هزینه آن نیز ,از طریق بودجه عمومی تامین می شود (نه لزوما شخصی) تا بدین طریق میزان مشارکت مردم در نگهداری و احساس مسئولیت در قبال اثر نیز افزایش یابد.</a:t>
            </a:r>
          </a:p>
        </p:txBody>
      </p:sp>
      <p:sp>
        <p:nvSpPr>
          <p:cNvPr id="6" name="TextBox 5"/>
          <p:cNvSpPr txBox="1"/>
          <p:nvPr/>
        </p:nvSpPr>
        <p:spPr>
          <a:xfrm>
            <a:off x="5310190" y="5000636"/>
            <a:ext cx="3857652" cy="307777"/>
          </a:xfrm>
          <a:prstGeom prst="rect">
            <a:avLst/>
          </a:prstGeom>
          <a:noFill/>
        </p:spPr>
        <p:txBody>
          <a:bodyPr wrap="square" rtlCol="1">
            <a:spAutoFit/>
          </a:bodyPr>
          <a:lstStyle/>
          <a:p>
            <a:r>
              <a:rPr lang="en-US" sz="1400" dirty="0"/>
              <a:t>Plaza Manhattan </a:t>
            </a:r>
            <a:r>
              <a:rPr lang="en-US" sz="1400" dirty="0" err="1"/>
              <a:t>Chasa</a:t>
            </a:r>
            <a:r>
              <a:rPr lang="en-US" sz="1400" dirty="0"/>
              <a:t> </a:t>
            </a:r>
            <a:r>
              <a:rPr lang="en-US" sz="1400" dirty="0" err="1"/>
              <a:t>in,Jean</a:t>
            </a:r>
            <a:r>
              <a:rPr lang="en-US" sz="1400" dirty="0"/>
              <a:t> Dubuffet by</a:t>
            </a:r>
            <a:endParaRPr lang="fa-IR" sz="1400" dirty="0"/>
          </a:p>
        </p:txBody>
      </p:sp>
      <p:graphicFrame>
        <p:nvGraphicFramePr>
          <p:cNvPr id="7" name="Diagram 6"/>
          <p:cNvGraphicFramePr/>
          <p:nvPr/>
        </p:nvGraphicFramePr>
        <p:xfrm>
          <a:off x="0" y="-214338"/>
          <a:ext cx="2000264" cy="12728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1703" y="642918"/>
            <a:ext cx="9132158" cy="2067233"/>
          </a:xfrm>
          <a:prstGeom prst="rect">
            <a:avLst/>
          </a:prstGeom>
          <a:noFill/>
        </p:spPr>
        <p:txBody>
          <a:bodyPr wrap="square" rtlCol="1">
            <a:spAutoFit/>
          </a:bodyPr>
          <a:lstStyle/>
          <a:p>
            <a:pPr algn="justLow">
              <a:lnSpc>
                <a:spcPct val="150000"/>
              </a:lnSpc>
              <a:spcAft>
                <a:spcPts val="1000"/>
              </a:spcAft>
              <a:buBlip>
                <a:blip r:embed="rId2"/>
              </a:buBlip>
            </a:pPr>
            <a:r>
              <a:rPr lang="fa-IR" sz="1600" dirty="0">
                <a:solidFill>
                  <a:schemeClr val="tx2"/>
                </a:solidFill>
                <a:cs typeface="B Kaveh" pitchFamily="2" charset="-78"/>
              </a:rPr>
              <a:t>همانطور که هنر در قالب ها و فرم های مختلفی ارائه می شود,آثاری هم که تحت عنوان «هنر عمومی » ارائه می شوند , میتوانند در انواع فرم های هنری به نمایش در آیند.البته در این خصوص هدف از ایجاد اثر ,</a:t>
            </a:r>
            <a:r>
              <a:rPr lang="fa-IR" sz="1600" i="1" dirty="0">
                <a:solidFill>
                  <a:schemeClr val="tx2"/>
                </a:solidFill>
                <a:effectLst>
                  <a:outerShdw blurRad="38100" dist="38100" dir="2700000" algn="tl">
                    <a:srgbClr val="000000">
                      <a:alpha val="43137"/>
                    </a:srgbClr>
                  </a:outerShdw>
                </a:effectLst>
                <a:cs typeface="B Kaveh" pitchFamily="2" charset="-78"/>
              </a:rPr>
              <a:t>میزان ماندگاری (دائمی یا موقت ) </a:t>
            </a:r>
            <a:r>
              <a:rPr lang="fa-IR" sz="1600" dirty="0">
                <a:solidFill>
                  <a:schemeClr val="tx2"/>
                </a:solidFill>
                <a:cs typeface="B Kaveh" pitchFamily="2" charset="-78"/>
              </a:rPr>
              <a:t>و نیز </a:t>
            </a:r>
            <a:r>
              <a:rPr lang="fa-IR" sz="1600" i="1" dirty="0">
                <a:solidFill>
                  <a:schemeClr val="tx2"/>
                </a:solidFill>
                <a:effectLst>
                  <a:outerShdw blurRad="38100" dist="38100" dir="2700000" algn="tl">
                    <a:srgbClr val="000000">
                      <a:alpha val="43137"/>
                    </a:srgbClr>
                  </a:outerShdw>
                </a:effectLst>
                <a:cs typeface="B Kaveh" pitchFamily="2" charset="-78"/>
              </a:rPr>
              <a:t>محل قرار گیری </a:t>
            </a:r>
            <a:r>
              <a:rPr lang="fa-IR" sz="1600" dirty="0">
                <a:solidFill>
                  <a:schemeClr val="tx2"/>
                </a:solidFill>
                <a:cs typeface="B Kaveh" pitchFamily="2" charset="-78"/>
              </a:rPr>
              <a:t>اثر از جمله مواردی است که در نحوه و فرم ارائه اثر هنری تاثیر گذار می باشند</a:t>
            </a:r>
          </a:p>
          <a:p>
            <a:pPr algn="justLow">
              <a:lnSpc>
                <a:spcPct val="150000"/>
              </a:lnSpc>
              <a:spcAft>
                <a:spcPts val="1000"/>
              </a:spcAft>
              <a:buBlip>
                <a:blip r:embed="rId2"/>
              </a:buBlip>
            </a:pPr>
            <a:r>
              <a:rPr lang="fa-IR" sz="1600" dirty="0">
                <a:solidFill>
                  <a:schemeClr val="tx2"/>
                </a:solidFill>
                <a:cs typeface="B Kaveh" pitchFamily="2" charset="-78"/>
              </a:rPr>
              <a:t>چنین آثاری می توانند بر گرفته از </a:t>
            </a:r>
            <a:r>
              <a:rPr lang="fa-IR" sz="1600" i="1" dirty="0">
                <a:solidFill>
                  <a:schemeClr val="tx2"/>
                </a:solidFill>
                <a:effectLst>
                  <a:outerShdw blurRad="38100" dist="38100" dir="2700000" algn="tl">
                    <a:srgbClr val="000000">
                      <a:alpha val="43137"/>
                    </a:srgbClr>
                  </a:outerShdw>
                </a:effectLst>
                <a:cs typeface="B Kaveh" pitchFamily="2" charset="-78"/>
              </a:rPr>
              <a:t>ویژگی های خاص محل قرار گیری </a:t>
            </a:r>
            <a:r>
              <a:rPr lang="fa-IR" sz="1600" dirty="0">
                <a:solidFill>
                  <a:schemeClr val="tx2"/>
                </a:solidFill>
                <a:cs typeface="B Kaveh" pitchFamily="2" charset="-78"/>
              </a:rPr>
              <a:t>یا </a:t>
            </a:r>
            <a:r>
              <a:rPr lang="fa-IR" sz="1600" i="1" dirty="0">
                <a:solidFill>
                  <a:schemeClr val="tx2"/>
                </a:solidFill>
                <a:effectLst>
                  <a:outerShdw blurRad="38100" dist="38100" dir="2700000" algn="tl">
                    <a:srgbClr val="000000">
                      <a:alpha val="43137"/>
                    </a:srgbClr>
                  </a:outerShdw>
                </a:effectLst>
                <a:cs typeface="B Kaveh" pitchFamily="2" charset="-78"/>
              </a:rPr>
              <a:t>اثری ترکیبی </a:t>
            </a:r>
            <a:r>
              <a:rPr lang="fa-IR" sz="1600" dirty="0">
                <a:solidFill>
                  <a:schemeClr val="tx2"/>
                </a:solidFill>
                <a:cs typeface="B Kaveh" pitchFamily="2" charset="-78"/>
              </a:rPr>
              <a:t>باشند,همچنین می توانند به عنوان </a:t>
            </a:r>
            <a:r>
              <a:rPr lang="fa-IR" sz="1600" i="1" dirty="0">
                <a:solidFill>
                  <a:schemeClr val="tx2"/>
                </a:solidFill>
                <a:effectLst>
                  <a:outerShdw blurRad="38100" dist="38100" dir="2700000" algn="tl">
                    <a:srgbClr val="000000">
                      <a:alpha val="43137"/>
                    </a:srgbClr>
                  </a:outerShdw>
                </a:effectLst>
                <a:cs typeface="B Kaveh" pitchFamily="2" charset="-78"/>
              </a:rPr>
              <a:t>اثری یگانه </a:t>
            </a:r>
            <a:r>
              <a:rPr lang="fa-IR" sz="1600" dirty="0">
                <a:solidFill>
                  <a:schemeClr val="tx2"/>
                </a:solidFill>
                <a:cs typeface="B Kaveh" pitchFamily="2" charset="-78"/>
              </a:rPr>
              <a:t>به وجود آیند یا اینکه </a:t>
            </a:r>
            <a:r>
              <a:rPr lang="fa-IR" sz="1600" i="1" dirty="0">
                <a:solidFill>
                  <a:schemeClr val="tx2"/>
                </a:solidFill>
                <a:effectLst>
                  <a:outerShdw blurRad="38100" dist="38100" dir="2700000" algn="tl">
                    <a:srgbClr val="000000">
                      <a:alpha val="43137"/>
                    </a:srgbClr>
                  </a:outerShdw>
                </a:effectLst>
                <a:cs typeface="B Kaveh" pitchFamily="2" charset="-78"/>
              </a:rPr>
              <a:t>تعداد بسیاری از آن در مکان های مختلف </a:t>
            </a:r>
            <a:r>
              <a:rPr lang="fa-IR" sz="1600" dirty="0">
                <a:solidFill>
                  <a:schemeClr val="tx2"/>
                </a:solidFill>
                <a:cs typeface="B Kaveh" pitchFamily="2" charset="-78"/>
              </a:rPr>
              <a:t>ایجاد نمود.</a:t>
            </a:r>
          </a:p>
        </p:txBody>
      </p:sp>
      <p:graphicFrame>
        <p:nvGraphicFramePr>
          <p:cNvPr id="4" name="Diagram 3"/>
          <p:cNvGraphicFramePr/>
          <p:nvPr/>
        </p:nvGraphicFramePr>
        <p:xfrm>
          <a:off x="0" y="-214338"/>
          <a:ext cx="2000264" cy="12728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2" descr="Alice Aycock. East Bank Greenway: Ghost Ballet"/>
          <p:cNvPicPr>
            <a:picLocks noChangeAspect="1" noChangeArrowheads="1"/>
          </p:cNvPicPr>
          <p:nvPr/>
        </p:nvPicPr>
        <p:blipFill>
          <a:blip r:embed="rId8"/>
          <a:srcRect/>
          <a:stretch>
            <a:fillRect/>
          </a:stretch>
        </p:blipFill>
        <p:spPr bwMode="auto">
          <a:xfrm>
            <a:off x="3167050" y="3357562"/>
            <a:ext cx="3143921" cy="2102316"/>
          </a:xfrm>
          <a:prstGeom prst="rect">
            <a:avLst/>
          </a:prstGeom>
          <a:ln>
            <a:noFill/>
          </a:ln>
          <a:effectLst>
            <a:outerShdw blurRad="292100" dist="139700" dir="2700000" algn="tl" rotWithShape="0">
              <a:srgbClr val="333333">
                <a:alpha val="65000"/>
              </a:srgbClr>
            </a:outerShdw>
          </a:effectLst>
        </p:spPr>
      </p:pic>
      <p:pic>
        <p:nvPicPr>
          <p:cNvPr id="8" name="Picture 2" descr="Cookson_mcnally_images"/>
          <p:cNvPicPr>
            <a:picLocks noChangeAspect="1" noChangeArrowheads="1"/>
          </p:cNvPicPr>
          <p:nvPr/>
        </p:nvPicPr>
        <p:blipFill>
          <a:blip r:embed="rId9"/>
          <a:srcRect/>
          <a:stretch>
            <a:fillRect/>
          </a:stretch>
        </p:blipFill>
        <p:spPr bwMode="auto">
          <a:xfrm>
            <a:off x="6667512" y="3071810"/>
            <a:ext cx="2643206" cy="19999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2" descr="bluebear"/>
          <p:cNvPicPr>
            <a:picLocks noChangeAspect="1" noChangeArrowheads="1"/>
          </p:cNvPicPr>
          <p:nvPr/>
        </p:nvPicPr>
        <p:blipFill>
          <a:blip r:embed="rId10"/>
          <a:srcRect/>
          <a:stretch>
            <a:fillRect/>
          </a:stretch>
        </p:blipFill>
        <p:spPr bwMode="auto">
          <a:xfrm>
            <a:off x="1023910" y="2571744"/>
            <a:ext cx="1643074" cy="24619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2" descr="D:\manzar shahri\public art\فهرست يافته های تصويری Google برای http--www_adeleshaw_com-Images-PublicArt-PublicArt01_jpg_files\publicArt_files\groupHeartsSM.jpg"/>
          <p:cNvPicPr>
            <a:picLocks noChangeAspect="1" noChangeArrowheads="1"/>
          </p:cNvPicPr>
          <p:nvPr/>
        </p:nvPicPr>
        <p:blipFill>
          <a:blip r:embed="rId11"/>
          <a:srcRect/>
          <a:stretch>
            <a:fillRect/>
          </a:stretch>
        </p:blipFill>
        <p:spPr bwMode="auto">
          <a:xfrm>
            <a:off x="0" y="5125654"/>
            <a:ext cx="2309794" cy="173234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26912" y="-15263"/>
            <a:ext cx="3968618"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ویژگی های هنر عمومی</a:t>
            </a:r>
            <a:endPar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cs typeface="B Kamran" pitchFamily="2" charset="-78"/>
            </a:endParaRPr>
          </a:p>
        </p:txBody>
      </p:sp>
      <p:sp>
        <p:nvSpPr>
          <p:cNvPr id="7" name="TextBox 6"/>
          <p:cNvSpPr txBox="1"/>
          <p:nvPr/>
        </p:nvSpPr>
        <p:spPr>
          <a:xfrm>
            <a:off x="541703" y="642918"/>
            <a:ext cx="9132158" cy="3652282"/>
          </a:xfrm>
          <a:prstGeom prst="rect">
            <a:avLst/>
          </a:prstGeom>
          <a:noFill/>
        </p:spPr>
        <p:txBody>
          <a:bodyPr wrap="square" rtlCol="1">
            <a:spAutoFit/>
          </a:bodyPr>
          <a:lstStyle/>
          <a:p>
            <a:pPr algn="justLow">
              <a:lnSpc>
                <a:spcPct val="150000"/>
              </a:lnSpc>
              <a:spcAft>
                <a:spcPts val="1000"/>
              </a:spcAft>
              <a:buFont typeface="Wingdings" pitchFamily="2" charset="2"/>
              <a:buChar char="q"/>
            </a:pPr>
            <a:r>
              <a:rPr lang="fa-IR" b="1" dirty="0">
                <a:solidFill>
                  <a:schemeClr val="tx2"/>
                </a:solidFill>
                <a:effectLst>
                  <a:outerShdw blurRad="38100" dist="38100" dir="2700000" algn="tl">
                    <a:srgbClr val="000000">
                      <a:alpha val="43137"/>
                    </a:srgbClr>
                  </a:outerShdw>
                </a:effectLst>
                <a:cs typeface="B Kaveh" pitchFamily="2" charset="-78"/>
              </a:rPr>
              <a:t>علاوه بر فرم وگونه های هنری این آثار ,معیارهایی نیز برای نمایش و ارئه آثاری که به عنوان «هنر عمومی» مطرح میشوند ,می توان بر شمرد:</a:t>
            </a:r>
          </a:p>
          <a:p>
            <a:pPr algn="justLow">
              <a:lnSpc>
                <a:spcPct val="150000"/>
              </a:lnSpc>
              <a:spcAft>
                <a:spcPts val="1000"/>
              </a:spcAft>
              <a:buFont typeface="Wingdings" pitchFamily="2" charset="2"/>
              <a:buChar char="ü"/>
            </a:pPr>
            <a:r>
              <a:rPr lang="fa-IR" sz="1600" dirty="0">
                <a:solidFill>
                  <a:schemeClr val="tx2"/>
                </a:solidFill>
                <a:cs typeface="B Kaveh" pitchFamily="2" charset="-78"/>
              </a:rPr>
              <a:t>چنین آثاری می باست به طور روشن و مشخص ,ویژگی های یک اثر هنری را داشته باشد</a:t>
            </a:r>
          </a:p>
          <a:p>
            <a:pPr algn="justLow">
              <a:lnSpc>
                <a:spcPct val="150000"/>
              </a:lnSpc>
              <a:spcAft>
                <a:spcPts val="1000"/>
              </a:spcAft>
              <a:buFont typeface="Wingdings" pitchFamily="2" charset="2"/>
              <a:buChar char="ü"/>
            </a:pPr>
            <a:r>
              <a:rPr lang="fa-IR" sz="1600" dirty="0">
                <a:solidFill>
                  <a:schemeClr val="tx2"/>
                </a:solidFill>
                <a:cs typeface="B Kaveh" pitchFamily="2" charset="-78"/>
              </a:rPr>
              <a:t>آثار هنری که در فضاهای عمومی داخلی به نمایش در می آیند , میبایست به طور علنی قابل دسترس باشند,طوری که دست کم در طول ساعات فعال عادی ساختمان و بدون نیاز به تهیه بلیط با کسب اجازه ,بتوان آن را مشاهده کرد.</a:t>
            </a:r>
          </a:p>
          <a:p>
            <a:pPr algn="justLow">
              <a:lnSpc>
                <a:spcPct val="150000"/>
              </a:lnSpc>
              <a:spcAft>
                <a:spcPts val="1000"/>
              </a:spcAft>
              <a:buFont typeface="Wingdings" pitchFamily="2" charset="2"/>
              <a:buChar char="ü"/>
            </a:pPr>
            <a:r>
              <a:rPr lang="fa-IR" sz="1600" dirty="0">
                <a:solidFill>
                  <a:schemeClr val="tx2"/>
                </a:solidFill>
                <a:cs typeface="B Kaveh" pitchFamily="2" charset="-78"/>
              </a:rPr>
              <a:t>آثار هنری که در فضاهای عمومی بیرونی به نمایش گذاشته می شوند,می بایست در طول 24 ساعت شبانه روز بذای عموم قابل دسترس باشند , یا اگر این آثار در محل خاصی همچون یک پارک قرار گرفته اند ,می بایست در طول زمان فعالیت عمومی آن مکان در دسترس همگان باشند.</a:t>
            </a:r>
          </a:p>
          <a:p>
            <a:pPr algn="justLow">
              <a:lnSpc>
                <a:spcPct val="150000"/>
              </a:lnSpc>
              <a:spcAft>
                <a:spcPts val="1000"/>
              </a:spcAft>
              <a:buFont typeface="Wingdings" pitchFamily="2" charset="2"/>
              <a:buChar char="ü"/>
            </a:pPr>
            <a:endParaRPr lang="fa-IR" sz="1600" dirty="0">
              <a:solidFill>
                <a:schemeClr val="tx2"/>
              </a:solidFill>
              <a:cs typeface="B Kaveh" pitchFamily="2" charset="-78"/>
            </a:endParaRPr>
          </a:p>
        </p:txBody>
      </p:sp>
      <p:graphicFrame>
        <p:nvGraphicFramePr>
          <p:cNvPr id="8" name="Diagram 7"/>
          <p:cNvGraphicFramePr/>
          <p:nvPr/>
        </p:nvGraphicFramePr>
        <p:xfrm>
          <a:off x="0" y="-214338"/>
          <a:ext cx="2000264" cy="12728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8" descr="D:\manzar shahri\public art\فهرست يافته های تصويری Google برای http--www_lisburncity_gov_uk-filestore-images-VSL_-_public_art_image_jpg_files\public-art_files\publicart_4.jpg"/>
          <p:cNvPicPr>
            <a:picLocks noChangeAspect="1" noChangeArrowheads="1"/>
          </p:cNvPicPr>
          <p:nvPr/>
        </p:nvPicPr>
        <p:blipFill>
          <a:blip r:embed="rId7"/>
          <a:srcRect/>
          <a:stretch>
            <a:fillRect/>
          </a:stretch>
        </p:blipFill>
        <p:spPr bwMode="auto">
          <a:xfrm>
            <a:off x="881034" y="4071942"/>
            <a:ext cx="2286000" cy="2251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5" descr="D:\manzar shahri\public art\فهرست يافته های تصويری Google برای http--www_wirednewyork_com-art-chinatsu_ban_elephant_jpg_files\showthread_files\newman.583.1.jpg"/>
          <p:cNvPicPr>
            <a:picLocks noChangeAspect="1" noChangeArrowheads="1"/>
          </p:cNvPicPr>
          <p:nvPr/>
        </p:nvPicPr>
        <p:blipFill>
          <a:blip r:embed="rId8"/>
          <a:srcRect/>
          <a:stretch>
            <a:fillRect/>
          </a:stretch>
        </p:blipFill>
        <p:spPr bwMode="auto">
          <a:xfrm>
            <a:off x="6024570" y="4500570"/>
            <a:ext cx="3429024" cy="1470282"/>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11" name="Picture 2" descr="D:\manzar shahri\public art\فهرست يافته های تصويری Google برای http--www_wirednewyork_com-art-chinatsu_ban_elephant_jpg_files\showthread_files\scul.184.jpg"/>
          <p:cNvPicPr>
            <a:picLocks noChangeAspect="1" noChangeArrowheads="1"/>
          </p:cNvPicPr>
          <p:nvPr/>
        </p:nvPicPr>
        <p:blipFill>
          <a:blip r:embed="rId9"/>
          <a:srcRect/>
          <a:stretch>
            <a:fillRect/>
          </a:stretch>
        </p:blipFill>
        <p:spPr bwMode="auto">
          <a:xfrm>
            <a:off x="3881430" y="4000504"/>
            <a:ext cx="1714512" cy="257112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26912" y="-15263"/>
            <a:ext cx="3968618"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ویژگی های هنر عمومی</a:t>
            </a:r>
            <a:endPar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cs typeface="B Kamran" pitchFamily="2" charset="-78"/>
            </a:endParaRPr>
          </a:p>
        </p:txBody>
      </p:sp>
      <p:sp>
        <p:nvSpPr>
          <p:cNvPr id="7" name="TextBox 6"/>
          <p:cNvSpPr txBox="1"/>
          <p:nvPr/>
        </p:nvSpPr>
        <p:spPr>
          <a:xfrm>
            <a:off x="541703" y="642918"/>
            <a:ext cx="9132158" cy="3062377"/>
          </a:xfrm>
          <a:prstGeom prst="rect">
            <a:avLst/>
          </a:prstGeom>
          <a:noFill/>
        </p:spPr>
        <p:txBody>
          <a:bodyPr wrap="square" rtlCol="1">
            <a:spAutoFit/>
          </a:bodyPr>
          <a:lstStyle/>
          <a:p>
            <a:pPr algn="justLow">
              <a:lnSpc>
                <a:spcPct val="150000"/>
              </a:lnSpc>
              <a:spcAft>
                <a:spcPts val="1000"/>
              </a:spcAft>
              <a:buFont typeface="Wingdings" pitchFamily="2" charset="2"/>
              <a:buChar char="ü"/>
            </a:pPr>
            <a:r>
              <a:rPr lang="fa-IR" sz="1600" dirty="0">
                <a:solidFill>
                  <a:schemeClr val="tx2"/>
                </a:solidFill>
                <a:cs typeface="B Kaveh" pitchFamily="2" charset="-78"/>
              </a:rPr>
              <a:t>چنین آثاری نمی بایست مقابل بازشوها ,راههای ورود و خروج و مسیرهای عبوری قرار گرفته و سبب مسدود شدن مسیر شوند,مگر اینکه اینچنین تغییری یه عنوان ویژگی خاص نمایشی یا طراحی اثر هنری باشد</a:t>
            </a:r>
          </a:p>
          <a:p>
            <a:pPr algn="justLow">
              <a:lnSpc>
                <a:spcPct val="150000"/>
              </a:lnSpc>
              <a:spcAft>
                <a:spcPts val="1000"/>
              </a:spcAft>
              <a:buFont typeface="Wingdings" pitchFamily="2" charset="2"/>
              <a:buChar char="ü"/>
            </a:pPr>
            <a:r>
              <a:rPr lang="fa-IR" sz="1600" dirty="0">
                <a:solidFill>
                  <a:schemeClr val="tx2"/>
                </a:solidFill>
                <a:cs typeface="B Kaveh" pitchFamily="2" charset="-78"/>
              </a:rPr>
              <a:t>چنانچه این آثار در مکانی ویژه و خاص قرار میگیرند ,نمی بایست لنداسکیپ و عوامل باز دارنده ای مانع از دیده شدن اثر شوند,یعنی می باست بلا واسطه قابل دیده شدن باشند یا در جایی قرار بگیرند که قابلیت دیده شدن توسط مردم بسیاری را داشته باشند</a:t>
            </a:r>
          </a:p>
          <a:p>
            <a:pPr algn="justLow">
              <a:lnSpc>
                <a:spcPct val="150000"/>
              </a:lnSpc>
              <a:spcAft>
                <a:spcPts val="1000"/>
              </a:spcAft>
              <a:buFont typeface="Wingdings" pitchFamily="2" charset="2"/>
              <a:buChar char="ü"/>
            </a:pPr>
            <a:r>
              <a:rPr lang="fa-IR" sz="1600" dirty="0">
                <a:solidFill>
                  <a:schemeClr val="tx2"/>
                </a:solidFill>
                <a:cs typeface="B Kaveh" pitchFamily="2" charset="-78"/>
              </a:rPr>
              <a:t>چنین آثاری می باست به طور موثری بر حضور پیاده ,منظر خیابان و منظر شهری مکانی که در آن قرار میگیرند ,تاثیر گذار باشند</a:t>
            </a:r>
          </a:p>
          <a:p>
            <a:pPr algn="justLow">
              <a:lnSpc>
                <a:spcPct val="150000"/>
              </a:lnSpc>
              <a:spcAft>
                <a:spcPts val="1000"/>
              </a:spcAft>
              <a:buFont typeface="Wingdings" pitchFamily="2" charset="2"/>
              <a:buChar char="ü"/>
            </a:pPr>
            <a:r>
              <a:rPr lang="fa-IR" sz="1600" dirty="0">
                <a:solidFill>
                  <a:schemeClr val="tx2"/>
                </a:solidFill>
                <a:cs typeface="B Kaveh" pitchFamily="2" charset="-78"/>
              </a:rPr>
              <a:t>همچنین این آثار می توانند مکانی که در آن را قرار میگیرن  را به فضایی برای تجمع و حضور مردم تبدیل نمایندو سبب افزایش و رونق فعالیت های آن مکان شوند.</a:t>
            </a:r>
          </a:p>
        </p:txBody>
      </p:sp>
      <p:graphicFrame>
        <p:nvGraphicFramePr>
          <p:cNvPr id="8" name="Diagram 7"/>
          <p:cNvGraphicFramePr/>
          <p:nvPr/>
        </p:nvGraphicFramePr>
        <p:xfrm>
          <a:off x="0" y="-214338"/>
          <a:ext cx="2000264" cy="12728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4" descr="D:\manzar shahri\public art\فهرست يافته های تصويری Google برای http--www_wirednewyork_com-art-chinatsu_ban_elephant_jpg_files\showthread_files\newman.184.2.jpg"/>
          <p:cNvPicPr>
            <a:picLocks noChangeAspect="1" noChangeArrowheads="1"/>
          </p:cNvPicPr>
          <p:nvPr/>
        </p:nvPicPr>
        <p:blipFill>
          <a:blip r:embed="rId7"/>
          <a:srcRect/>
          <a:stretch>
            <a:fillRect/>
          </a:stretch>
        </p:blipFill>
        <p:spPr bwMode="auto">
          <a:xfrm>
            <a:off x="452406" y="3571875"/>
            <a:ext cx="2714644" cy="25814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Picture 6" descr="D:\manzar shahri\public art\فهرست يافته های تصويری Google برای http--www_wirednewyork_com-art-chinatsu_ban_elephant_jpg_files\showthread_files\public_art_sculpture.jpg"/>
          <p:cNvPicPr>
            <a:picLocks noChangeAspect="1" noChangeArrowheads="1"/>
          </p:cNvPicPr>
          <p:nvPr/>
        </p:nvPicPr>
        <p:blipFill>
          <a:blip r:embed="rId8"/>
          <a:srcRect/>
          <a:stretch>
            <a:fillRect/>
          </a:stretch>
        </p:blipFill>
        <p:spPr bwMode="auto">
          <a:xfrm>
            <a:off x="3809992" y="4071942"/>
            <a:ext cx="2595554" cy="19466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5" descr="D:\manzar shahri\pic\public art\bunbury-main-street.jpg"/>
          <p:cNvPicPr>
            <a:picLocks noChangeAspect="1" noChangeArrowheads="1"/>
          </p:cNvPicPr>
          <p:nvPr/>
        </p:nvPicPr>
        <p:blipFill>
          <a:blip r:embed="rId9"/>
          <a:srcRect/>
          <a:stretch>
            <a:fillRect/>
          </a:stretch>
        </p:blipFill>
        <p:spPr bwMode="auto">
          <a:xfrm>
            <a:off x="6953264" y="3857628"/>
            <a:ext cx="2181206" cy="24235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1703" y="642918"/>
            <a:ext cx="9132158" cy="3431709"/>
          </a:xfrm>
          <a:prstGeom prst="rect">
            <a:avLst/>
          </a:prstGeom>
          <a:noFill/>
        </p:spPr>
        <p:txBody>
          <a:bodyPr wrap="square" rtlCol="1">
            <a:spAutoFit/>
          </a:bodyPr>
          <a:lstStyle/>
          <a:p>
            <a:pPr algn="justLow">
              <a:lnSpc>
                <a:spcPct val="150000"/>
              </a:lnSpc>
              <a:spcAft>
                <a:spcPts val="1000"/>
              </a:spcAft>
              <a:buBlip>
                <a:blip r:embed="rId2"/>
              </a:buBlip>
            </a:pPr>
            <a:r>
              <a:rPr lang="fa-IR" sz="1600" dirty="0">
                <a:solidFill>
                  <a:schemeClr val="tx2"/>
                </a:solidFill>
                <a:cs typeface="B Kaveh" pitchFamily="2" charset="-78"/>
              </a:rPr>
              <a:t>پاره اي از مخالفان هنر جديد سعي مينمايند كه بگويند هنر جديد همان هنر مفهومي است و هنر مفهومي همان كانسپچوال است و هنر كانسپچوال همان جرياني است كه در اواخر دهه 60 روي داد.</a:t>
            </a:r>
          </a:p>
          <a:p>
            <a:pPr algn="justLow">
              <a:lnSpc>
                <a:spcPct val="150000"/>
              </a:lnSpc>
              <a:spcAft>
                <a:spcPts val="1000"/>
              </a:spcAft>
              <a:buBlip>
                <a:blip r:embed="rId2"/>
              </a:buBlip>
            </a:pPr>
            <a:r>
              <a:rPr lang="fa-IR" sz="1600" dirty="0">
                <a:solidFill>
                  <a:schemeClr val="tx2"/>
                </a:solidFill>
                <a:cs typeface="B Kaveh" pitchFamily="2" charset="-78"/>
              </a:rPr>
              <a:t>اما بيان اين مسئله به گونه اي ديگر هم ممكن است و آن اين است  كه هنر جديد با هنر مفهومي متفاوت است و هنر مفهومي ايراني با كانسپچوال امروزي متفاوت است و  كانسپچوال امروزي از كنسپچوال دهه 60 و 70 ميلادي نيز متفاوت است</a:t>
            </a:r>
          </a:p>
          <a:p>
            <a:pPr algn="justLow">
              <a:lnSpc>
                <a:spcPct val="150000"/>
              </a:lnSpc>
              <a:spcAft>
                <a:spcPts val="1000"/>
              </a:spcAft>
              <a:buBlip>
                <a:blip r:embed="rId2"/>
              </a:buBlip>
            </a:pPr>
            <a:r>
              <a:rPr lang="fa-IR" sz="1600" dirty="0">
                <a:solidFill>
                  <a:schemeClr val="tx2"/>
                </a:solidFill>
                <a:cs typeface="B Kaveh" pitchFamily="2" charset="-78"/>
              </a:rPr>
              <a:t>كنسپچوال دهه 60 و 70 فكر به عنوان هنر بود بدون در نظر گرفتن زيبائي شناسي اشكال. اما  در اينجا ارائه مفاهيم غالبا توام با نوعي زيبائي شناسي  بودند.  و همچنين از امكانات سمعي و بصري امروزي استفاده شده بود. اين ويژگي هاي  از نكات بارز جريانات هنري معاصر هستند.</a:t>
            </a:r>
          </a:p>
          <a:p>
            <a:pPr algn="justLow">
              <a:lnSpc>
                <a:spcPct val="150000"/>
              </a:lnSpc>
              <a:spcAft>
                <a:spcPts val="1000"/>
              </a:spcAft>
              <a:buBlip>
                <a:blip r:embed="rId2"/>
              </a:buBlip>
            </a:pPr>
            <a:r>
              <a:rPr lang="fa-IR" sz="1600" dirty="0">
                <a:solidFill>
                  <a:schemeClr val="tx2"/>
                </a:solidFill>
                <a:cs typeface="B Kaveh" pitchFamily="2" charset="-78"/>
              </a:rPr>
              <a:t>از طرفی هنر انتزاعی را می توان با عنوان عکس العملی در برابر«واقع گرایی مدرسه ای»(آکادمیک) قرن نوزدهم به حساب آورد که نشانه های ظهور آن را می توانیم در پایان همان قرن، یعنی در نهضت امپرسیونیسم و سپس شیوه هایی دیگر مشاهده کنیم.</a:t>
            </a:r>
          </a:p>
        </p:txBody>
      </p:sp>
      <p:sp>
        <p:nvSpPr>
          <p:cNvPr id="3" name="TextBox 2"/>
          <p:cNvSpPr txBox="1"/>
          <p:nvPr/>
        </p:nvSpPr>
        <p:spPr>
          <a:xfrm>
            <a:off x="5726912" y="-15263"/>
            <a:ext cx="3968618"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تفاوت هنر جدید و هنر مفهومی</a:t>
            </a:r>
            <a:endPar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cs typeface="B Kamran" pitchFamily="2" charset="-78"/>
            </a:endParaRPr>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24306" y="-15263"/>
            <a:ext cx="5671224"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وجود </a:t>
            </a:r>
            <a:r>
              <a:rPr lang="en-US"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Public Art </a:t>
            </a:r>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در فضای باز باعث:</a:t>
            </a:r>
          </a:p>
        </p:txBody>
      </p:sp>
      <p:sp>
        <p:nvSpPr>
          <p:cNvPr id="3" name="TextBox 2"/>
          <p:cNvSpPr txBox="1"/>
          <p:nvPr/>
        </p:nvSpPr>
        <p:spPr>
          <a:xfrm>
            <a:off x="541703" y="642918"/>
            <a:ext cx="9132158" cy="5934958"/>
          </a:xfrm>
          <a:prstGeom prst="rect">
            <a:avLst/>
          </a:prstGeom>
          <a:noFill/>
        </p:spPr>
        <p:txBody>
          <a:bodyPr wrap="square" rtlCol="1">
            <a:spAutoFit/>
          </a:bodyPr>
          <a:lstStyle/>
          <a:p>
            <a:pPr>
              <a:lnSpc>
                <a:spcPct val="150000"/>
              </a:lnSpc>
              <a:spcAft>
                <a:spcPts val="1000"/>
              </a:spcAft>
              <a:buBlip>
                <a:blip r:embed="rId2"/>
              </a:buBlip>
            </a:pPr>
            <a:r>
              <a:rPr lang="fa-IR" sz="1600" dirty="0">
                <a:solidFill>
                  <a:schemeClr val="tx2"/>
                </a:solidFill>
                <a:cs typeface="B Kaveh" pitchFamily="2" charset="-78"/>
              </a:rPr>
              <a:t>افزایش مباهات محلی و عمومی.</a:t>
            </a:r>
          </a:p>
          <a:p>
            <a:pPr lvl="1">
              <a:lnSpc>
                <a:spcPct val="150000"/>
              </a:lnSpc>
              <a:spcAft>
                <a:spcPts val="1000"/>
              </a:spcAft>
              <a:buFont typeface="Wingdings" pitchFamily="2" charset="2"/>
              <a:buChar char="ü"/>
            </a:pPr>
            <a:r>
              <a:rPr lang="fa-IR" sz="1600" dirty="0">
                <a:solidFill>
                  <a:schemeClr val="tx2"/>
                </a:solidFill>
                <a:cs typeface="B Kaveh" pitchFamily="2" charset="-78"/>
              </a:rPr>
              <a:t>آماده نمودن یک مکان جهت کارکردن ، زندگی کردن و یا بازدید کردن.</a:t>
            </a: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r>
              <a:rPr lang="fa-IR" sz="1600" dirty="0">
                <a:solidFill>
                  <a:schemeClr val="tx2"/>
                </a:solidFill>
                <a:cs typeface="B Kaveh" pitchFamily="2" charset="-78"/>
              </a:rPr>
              <a:t>تقویت حس هویت بخشی و تشخص بخشی.</a:t>
            </a:r>
          </a:p>
          <a:p>
            <a:pPr lvl="1">
              <a:lnSpc>
                <a:spcPct val="150000"/>
              </a:lnSpc>
              <a:spcAft>
                <a:spcPts val="1000"/>
              </a:spcAft>
              <a:buFont typeface="Wingdings" pitchFamily="2" charset="2"/>
              <a:buChar char="ü"/>
            </a:pPr>
            <a:r>
              <a:rPr lang="fa-IR" sz="1600" dirty="0">
                <a:solidFill>
                  <a:schemeClr val="tx2"/>
                </a:solidFill>
                <a:cs typeface="B Kaveh" pitchFamily="2" charset="-78"/>
              </a:rPr>
              <a:t>هنر </a:t>
            </a:r>
            <a:r>
              <a:rPr lang="en-US" sz="1600" b="1" u="sng" dirty="0">
                <a:solidFill>
                  <a:schemeClr val="tx2"/>
                </a:solidFill>
                <a:cs typeface="B Mahsa" pitchFamily="2" charset="-78"/>
              </a:rPr>
              <a:t>Public Art </a:t>
            </a:r>
            <a:r>
              <a:rPr lang="fa-IR" sz="1600" dirty="0">
                <a:solidFill>
                  <a:schemeClr val="tx2"/>
                </a:solidFill>
                <a:cs typeface="B Kaveh" pitchFamily="2" charset="-78"/>
              </a:rPr>
              <a:t>می بایست استفاده از هنرهای سنتی محلی و مواد بومی را حمایت کند.</a:t>
            </a:r>
          </a:p>
          <a:p>
            <a:pPr lvl="1">
              <a:lnSpc>
                <a:spcPct val="150000"/>
              </a:lnSpc>
              <a:spcAft>
                <a:spcPts val="1000"/>
              </a:spcAft>
              <a:buFont typeface="Wingdings" pitchFamily="2" charset="2"/>
              <a:buChar char="ü"/>
            </a:pPr>
            <a:endParaRPr lang="fa-IR" sz="1600" b="1" dirty="0">
              <a:solidFill>
                <a:schemeClr val="tx2"/>
              </a:solidFill>
              <a:cs typeface="B Mahsa" pitchFamily="2" charset="-78"/>
            </a:endParaRPr>
          </a:p>
          <a:p>
            <a:pPr lvl="1">
              <a:lnSpc>
                <a:spcPct val="150000"/>
              </a:lnSpc>
              <a:spcAft>
                <a:spcPts val="1000"/>
              </a:spcAft>
              <a:buFont typeface="Wingdings" pitchFamily="2" charset="2"/>
              <a:buChar char="ü"/>
            </a:pPr>
            <a:endParaRPr lang="fa-IR" sz="1600" b="1" dirty="0">
              <a:solidFill>
                <a:schemeClr val="tx2"/>
              </a:solidFill>
              <a:cs typeface="B Mahsa" pitchFamily="2" charset="-78"/>
            </a:endParaRPr>
          </a:p>
          <a:p>
            <a:pPr lvl="1">
              <a:lnSpc>
                <a:spcPct val="150000"/>
              </a:lnSpc>
              <a:spcAft>
                <a:spcPts val="1000"/>
              </a:spcAft>
              <a:buFont typeface="Wingdings" pitchFamily="2" charset="2"/>
              <a:buChar char="ü"/>
            </a:pPr>
            <a:endParaRPr lang="fa-IR" sz="1600" b="1" dirty="0">
              <a:solidFill>
                <a:schemeClr val="tx2"/>
              </a:solidFill>
              <a:cs typeface="B Mahsa" pitchFamily="2" charset="-78"/>
            </a:endParaRPr>
          </a:p>
          <a:p>
            <a:pPr>
              <a:lnSpc>
                <a:spcPct val="150000"/>
              </a:lnSpc>
              <a:spcAft>
                <a:spcPts val="1000"/>
              </a:spcAft>
              <a:buFont typeface="Arial" pitchFamily="34" charset="0"/>
              <a:buChar char="•"/>
            </a:pPr>
            <a:endParaRPr lang="fa-IR" sz="1600" b="1" dirty="0">
              <a:solidFill>
                <a:schemeClr val="tx2"/>
              </a:solidFill>
              <a:cs typeface="B Mahsa" pitchFamily="2" charset="-78"/>
            </a:endParaRPr>
          </a:p>
        </p:txBody>
      </p:sp>
      <p:pic>
        <p:nvPicPr>
          <p:cNvPr id="4" name="Picture 2" descr="D:\manzar shahri\public art\فهرست يافته های تصويری Google برای http--bp1_blogger_com-_KM2n7lFVl5I-RuAU4ywECXI-AAAAAAAABNs-6jLc0KTRt5U-s640-Public+Art+Work_JPG_files\nyc3dailyphoto.blogspot_files\Ring_Dome_3.JPG"/>
          <p:cNvPicPr>
            <a:picLocks noChangeAspect="1" noChangeArrowheads="1"/>
          </p:cNvPicPr>
          <p:nvPr/>
        </p:nvPicPr>
        <p:blipFill>
          <a:blip r:embed="rId3"/>
          <a:srcRect/>
          <a:stretch>
            <a:fillRect/>
          </a:stretch>
        </p:blipFill>
        <p:spPr bwMode="auto">
          <a:xfrm>
            <a:off x="6500823" y="1571612"/>
            <a:ext cx="1754203" cy="21590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descr="D:\manzar shahri\public art\فهرست يافته های تصويری Google برای http--bp1_blogger_com-_KM2n7lFVl5I-RuAU4ywECXI-AAAAAAAABNs-6jLc0KTRt5U-s640-Public+Art+Work_JPG_files\nyc3dailyphoto.blogspot_files\Ring_Dome_2.JPG"/>
          <p:cNvPicPr>
            <a:picLocks noChangeAspect="1" noChangeArrowheads="1"/>
          </p:cNvPicPr>
          <p:nvPr/>
        </p:nvPicPr>
        <p:blipFill>
          <a:blip r:embed="rId4"/>
          <a:srcRect/>
          <a:stretch>
            <a:fillRect/>
          </a:stretch>
        </p:blipFill>
        <p:spPr bwMode="auto">
          <a:xfrm>
            <a:off x="2631266" y="1714488"/>
            <a:ext cx="2579706" cy="1785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descr="D:\manzar shahri\public art\فهرست يافته های تصويری Google برای http--intlxpatr_files_wordpress_com-2007-11-00edmondssalmon_jpg_files\the-fish_files\00edmondssalmon.jpg"/>
          <p:cNvPicPr>
            <a:picLocks noChangeAspect="1" noChangeArrowheads="1"/>
          </p:cNvPicPr>
          <p:nvPr/>
        </p:nvPicPr>
        <p:blipFill>
          <a:blip r:embed="rId5"/>
          <a:srcRect/>
          <a:stretch>
            <a:fillRect/>
          </a:stretch>
        </p:blipFill>
        <p:spPr bwMode="auto">
          <a:xfrm>
            <a:off x="2595546" y="4857760"/>
            <a:ext cx="2321735" cy="1607355"/>
          </a:xfrm>
          <a:prstGeom prst="rect">
            <a:avLst/>
          </a:prstGeom>
          <a:ln>
            <a:noFill/>
          </a:ln>
          <a:effectLst>
            <a:outerShdw blurRad="292100" dist="139700" dir="2700000" algn="tl" rotWithShape="0">
              <a:srgbClr val="333333">
                <a:alpha val="65000"/>
              </a:srgbClr>
            </a:outerShdw>
          </a:effectLst>
        </p:spPr>
      </p:pic>
      <p:pic>
        <p:nvPicPr>
          <p:cNvPr id="7" name="Picture 3" descr="D:\manzar shahri\public art\فهرست يافته های تصويری Google برای http--intlxpatr_files_wordpress_com-2007-11-00edmondssalmon_jpg_files\the-fish_files\00salmoncloseup.jpg"/>
          <p:cNvPicPr>
            <a:picLocks noChangeAspect="1" noChangeArrowheads="1"/>
          </p:cNvPicPr>
          <p:nvPr/>
        </p:nvPicPr>
        <p:blipFill>
          <a:blip r:embed="rId6"/>
          <a:srcRect/>
          <a:stretch>
            <a:fillRect/>
          </a:stretch>
        </p:blipFill>
        <p:spPr bwMode="auto">
          <a:xfrm>
            <a:off x="6096008" y="4714884"/>
            <a:ext cx="2476517" cy="171451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1703" y="642918"/>
            <a:ext cx="9132158" cy="5437386"/>
          </a:xfrm>
          <a:prstGeom prst="rect">
            <a:avLst/>
          </a:prstGeom>
          <a:noFill/>
        </p:spPr>
        <p:txBody>
          <a:bodyPr wrap="square" rtlCol="1">
            <a:spAutoFit/>
          </a:bodyPr>
          <a:lstStyle/>
          <a:p>
            <a:pPr lvl="1">
              <a:lnSpc>
                <a:spcPct val="150000"/>
              </a:lnSpc>
              <a:spcAft>
                <a:spcPts val="1000"/>
              </a:spcAft>
              <a:buFont typeface="Wingdings" pitchFamily="2" charset="2"/>
              <a:buChar char="ü"/>
            </a:pPr>
            <a:r>
              <a:rPr lang="fa-IR" sz="1600" dirty="0">
                <a:solidFill>
                  <a:schemeClr val="tx2"/>
                </a:solidFill>
                <a:cs typeface="B Kaveh" pitchFamily="2" charset="-78"/>
              </a:rPr>
              <a:t>افزایش قدرت درک مردم و میزان لذت پذیری آنها از مکان.</a:t>
            </a:r>
          </a:p>
          <a:p>
            <a:pPr lvl="1">
              <a:lnSpc>
                <a:spcPct val="150000"/>
              </a:lnSpc>
              <a:spcAft>
                <a:spcPts val="1000"/>
              </a:spcAft>
              <a:buFont typeface="Wingdings" pitchFamily="2" charset="2"/>
              <a:buChar char="ü"/>
            </a:pPr>
            <a:endParaRPr lang="en-US" sz="1600" dirty="0">
              <a:solidFill>
                <a:schemeClr val="tx2"/>
              </a:solidFill>
              <a:cs typeface="B Kaveh" pitchFamily="2" charset="-78"/>
            </a:endParaRP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r>
              <a:rPr lang="fa-IR" sz="1600" dirty="0">
                <a:solidFill>
                  <a:schemeClr val="tx2"/>
                </a:solidFill>
                <a:cs typeface="B Kaveh" pitchFamily="2" charset="-78"/>
              </a:rPr>
              <a:t>کاهش وندلیسم ( تخریب کارهای هنری عمومی ) .</a:t>
            </a: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r>
              <a:rPr lang="fa-IR" sz="1600" dirty="0">
                <a:solidFill>
                  <a:schemeClr val="tx2"/>
                </a:solidFill>
                <a:cs typeface="B Kaveh" pitchFamily="2" charset="-78"/>
              </a:rPr>
              <a:t>حمایت از حس ابتکار.</a:t>
            </a: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pPr>
            <a:endParaRPr lang="fa-IR" sz="1600" b="1" dirty="0">
              <a:solidFill>
                <a:schemeClr val="tx2"/>
              </a:solidFill>
              <a:cs typeface="B Mahsa" pitchFamily="2" charset="-78"/>
            </a:endParaRPr>
          </a:p>
        </p:txBody>
      </p:sp>
      <p:pic>
        <p:nvPicPr>
          <p:cNvPr id="6" name="Picture 1" descr="Public Art in Columbia"/>
          <p:cNvPicPr>
            <a:picLocks noChangeAspect="1" noChangeArrowheads="1"/>
          </p:cNvPicPr>
          <p:nvPr/>
        </p:nvPicPr>
        <p:blipFill>
          <a:blip r:embed="rId2"/>
          <a:srcRect/>
          <a:stretch>
            <a:fillRect/>
          </a:stretch>
        </p:blipFill>
        <p:spPr bwMode="auto">
          <a:xfrm>
            <a:off x="2595546" y="928670"/>
            <a:ext cx="2244344" cy="18870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238092" y="1571612"/>
            <a:ext cx="2476517" cy="307777"/>
          </a:xfrm>
          <a:prstGeom prst="rect">
            <a:avLst/>
          </a:prstGeom>
          <a:noFill/>
        </p:spPr>
        <p:txBody>
          <a:bodyPr wrap="square" rtlCol="1">
            <a:spAutoFit/>
          </a:bodyPr>
          <a:lstStyle/>
          <a:p>
            <a:pPr algn="ctr"/>
            <a:r>
              <a:rPr lang="en-US" sz="1400" dirty="0">
                <a:solidFill>
                  <a:schemeClr val="tx2"/>
                </a:solidFill>
              </a:rPr>
              <a:t>Public Art in Columbia</a:t>
            </a:r>
          </a:p>
        </p:txBody>
      </p:sp>
      <p:pic>
        <p:nvPicPr>
          <p:cNvPr id="8" name="Picture 3" descr="D:\manzar shahri\public art\فهرست يافته های تصويری Google برای http--modernsculpture_com-inventory-community%20public%20sculpture_jpg_files\archieheldpublic_files\community%20public%20sculpture.jpg"/>
          <p:cNvPicPr>
            <a:picLocks noChangeAspect="1" noChangeArrowheads="1"/>
          </p:cNvPicPr>
          <p:nvPr/>
        </p:nvPicPr>
        <p:blipFill>
          <a:blip r:embed="rId3" cstate="print"/>
          <a:srcRect/>
          <a:stretch>
            <a:fillRect/>
          </a:stretch>
        </p:blipFill>
        <p:spPr bwMode="auto">
          <a:xfrm>
            <a:off x="4095744" y="4286256"/>
            <a:ext cx="1393041" cy="17244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4" descr="D:\manzar shahri\public art\فهرست يافته های تصويری Google برای http--modernsculpture_com-inventory-community%20public%20sculpture_jpg_files\archieheldpublic_files\exchange.jpg"/>
          <p:cNvPicPr>
            <a:picLocks noChangeAspect="1" noChangeArrowheads="1"/>
          </p:cNvPicPr>
          <p:nvPr/>
        </p:nvPicPr>
        <p:blipFill>
          <a:blip r:embed="rId4"/>
          <a:srcRect/>
          <a:stretch>
            <a:fillRect/>
          </a:stretch>
        </p:blipFill>
        <p:spPr bwMode="auto">
          <a:xfrm>
            <a:off x="2524108" y="4214818"/>
            <a:ext cx="1444638" cy="18028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6" name="Picture 2" descr="25"/>
          <p:cNvPicPr>
            <a:picLocks noChangeAspect="1" noChangeArrowheads="1"/>
          </p:cNvPicPr>
          <p:nvPr/>
        </p:nvPicPr>
        <p:blipFill>
          <a:blip r:embed="rId5"/>
          <a:srcRect/>
          <a:stretch>
            <a:fillRect/>
          </a:stretch>
        </p:blipFill>
        <p:spPr bwMode="auto">
          <a:xfrm>
            <a:off x="666720" y="2714620"/>
            <a:ext cx="1170924"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1703" y="642918"/>
            <a:ext cx="9132158" cy="3816429"/>
          </a:xfrm>
          <a:prstGeom prst="rect">
            <a:avLst/>
          </a:prstGeom>
          <a:noFill/>
        </p:spPr>
        <p:txBody>
          <a:bodyPr wrap="square" rtlCol="1">
            <a:spAutoFit/>
          </a:bodyPr>
          <a:lstStyle/>
          <a:p>
            <a:pPr lvl="1">
              <a:lnSpc>
                <a:spcPct val="150000"/>
              </a:lnSpc>
              <a:spcAft>
                <a:spcPts val="1000"/>
              </a:spcAft>
              <a:buFont typeface="Wingdings" pitchFamily="2" charset="2"/>
              <a:buChar char="ü"/>
            </a:pPr>
            <a:r>
              <a:rPr lang="en-US" sz="1600" b="1" u="sng" dirty="0">
                <a:solidFill>
                  <a:schemeClr val="tx2"/>
                </a:solidFill>
                <a:cs typeface="B Mahsa" pitchFamily="2" charset="-78"/>
              </a:rPr>
              <a:t>Public Art</a:t>
            </a:r>
            <a:r>
              <a:rPr lang="en-US" sz="1600" u="sng" dirty="0">
                <a:solidFill>
                  <a:schemeClr val="tx2"/>
                </a:solidFill>
                <a:cs typeface="B Kaveh" pitchFamily="2" charset="-78"/>
              </a:rPr>
              <a:t> </a:t>
            </a:r>
            <a:r>
              <a:rPr lang="fa-IR" sz="1600" dirty="0">
                <a:solidFill>
                  <a:schemeClr val="tx2"/>
                </a:solidFill>
                <a:cs typeface="B Kaveh" pitchFamily="2" charset="-78"/>
              </a:rPr>
              <a:t>صرفاً محدود به هنرمندان بصری ( مجسمه سازان و نقاشان ) نمی شود انواعمشارکت ها ی مردمی همچون کارهای سنگی ساخته شده با دست، نقاشیهای دیواری و . . .  را نیز شامل می شود.</a:t>
            </a: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endParaRPr lang="fa-IR" sz="1600" dirty="0">
              <a:solidFill>
                <a:schemeClr val="tx2"/>
              </a:solidFill>
              <a:cs typeface="B Kaveh" pitchFamily="2" charset="-78"/>
            </a:endParaRPr>
          </a:p>
          <a:p>
            <a:pPr lvl="1">
              <a:lnSpc>
                <a:spcPct val="150000"/>
              </a:lnSpc>
              <a:spcAft>
                <a:spcPts val="1000"/>
              </a:spcAft>
              <a:buFont typeface="Wingdings" pitchFamily="2" charset="2"/>
              <a:buChar char="ü"/>
            </a:pPr>
            <a:r>
              <a:rPr lang="en-US" sz="1600" b="1" u="sng" dirty="0">
                <a:solidFill>
                  <a:schemeClr val="tx2"/>
                </a:solidFill>
                <a:cs typeface="B Mahsa" pitchFamily="2" charset="-78"/>
              </a:rPr>
              <a:t>Public Art </a:t>
            </a:r>
            <a:r>
              <a:rPr lang="fa-IR" sz="1600" dirty="0">
                <a:solidFill>
                  <a:schemeClr val="tx2"/>
                </a:solidFill>
                <a:cs typeface="B Kaveh" pitchFamily="2" charset="-78"/>
              </a:rPr>
              <a:t>فرصت ارزشمندی است برای اینکه اجتماع را درگیر طراحی و ساخت کرد.</a:t>
            </a:r>
          </a:p>
          <a:p>
            <a:pPr>
              <a:lnSpc>
                <a:spcPct val="150000"/>
              </a:lnSpc>
              <a:spcAft>
                <a:spcPts val="1000"/>
              </a:spcAft>
              <a:buFont typeface="Arial" pitchFamily="34" charset="0"/>
              <a:buChar char="•"/>
            </a:pPr>
            <a:endParaRPr lang="fa-IR" sz="1600" b="1" dirty="0">
              <a:solidFill>
                <a:schemeClr val="tx2"/>
              </a:solidFill>
              <a:cs typeface="B Mahsa" pitchFamily="2" charset="-78"/>
            </a:endParaRPr>
          </a:p>
        </p:txBody>
      </p:sp>
      <p:pic>
        <p:nvPicPr>
          <p:cNvPr id="10" name="Picture 2" descr="D:\manzar shahri\public art\فهرست يافته های تصويری Google برای http--upload_wikimedia_org-wikipedia-commons-d-d7-Puyallup_Public_Art_jpg_files\Image_Puyallup_Public_Art_files\800px-Puyallup_Public_Art.jpg"/>
          <p:cNvPicPr>
            <a:picLocks noChangeAspect="1" noChangeArrowheads="1"/>
          </p:cNvPicPr>
          <p:nvPr/>
        </p:nvPicPr>
        <p:blipFill>
          <a:blip r:embed="rId2" cstate="print"/>
          <a:srcRect/>
          <a:stretch>
            <a:fillRect/>
          </a:stretch>
        </p:blipFill>
        <p:spPr bwMode="auto">
          <a:xfrm>
            <a:off x="261905" y="1643050"/>
            <a:ext cx="2476517" cy="1714512"/>
          </a:xfrm>
          <a:prstGeom prst="rect">
            <a:avLst/>
          </a:prstGeom>
          <a:ln>
            <a:noFill/>
          </a:ln>
          <a:effectLst>
            <a:outerShdw blurRad="292100" dist="139700" dir="2700000" algn="tl" rotWithShape="0">
              <a:srgbClr val="333333">
                <a:alpha val="65000"/>
              </a:srgbClr>
            </a:outerShdw>
          </a:effectLst>
        </p:spPr>
      </p:pic>
      <p:pic>
        <p:nvPicPr>
          <p:cNvPr id="11" name="Picture 2" descr="D:\manzar shahri\public art\فهرست يافته های تصويری Google برای http--www_beloit_edu-~envsoc-Pictures-public%20art_jpg_files\80802-sterling-rock-falls-3_files\main_image.jpg"/>
          <p:cNvPicPr>
            <a:picLocks noChangeAspect="1" noChangeArrowheads="1"/>
          </p:cNvPicPr>
          <p:nvPr/>
        </p:nvPicPr>
        <p:blipFill>
          <a:blip r:embed="rId3"/>
          <a:srcRect/>
          <a:stretch>
            <a:fillRect/>
          </a:stretch>
        </p:blipFill>
        <p:spPr bwMode="auto">
          <a:xfrm>
            <a:off x="3133312" y="1571612"/>
            <a:ext cx="3534200" cy="18182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2" descr="D:\manzar shahri\public art\hodi\خبرگزاری قرآنی ايران_files\164107_1th123.jpg"/>
          <p:cNvPicPr>
            <a:picLocks noChangeAspect="1" noChangeArrowheads="1"/>
          </p:cNvPicPr>
          <p:nvPr/>
        </p:nvPicPr>
        <p:blipFill>
          <a:blip r:embed="rId4"/>
          <a:srcRect/>
          <a:stretch>
            <a:fillRect/>
          </a:stretch>
        </p:blipFill>
        <p:spPr bwMode="auto">
          <a:xfrm>
            <a:off x="6965170" y="1785926"/>
            <a:ext cx="2553874" cy="1564852"/>
          </a:xfrm>
          <a:prstGeom prst="rect">
            <a:avLst/>
          </a:prstGeom>
          <a:ln>
            <a:noFill/>
          </a:ln>
          <a:effectLst>
            <a:outerShdw blurRad="292100" dist="139700" dir="2700000" algn="tl" rotWithShape="0">
              <a:srgbClr val="333333">
                <a:alpha val="65000"/>
              </a:srgbClr>
            </a:outerShdw>
          </a:effectLst>
        </p:spPr>
      </p:pic>
      <p:pic>
        <p:nvPicPr>
          <p:cNvPr id="13" name="Picture 3" descr="http://www.tinypic.info/files/t455uowhu7hsyyafbj5x_thumb.jpg">
            <a:hlinkClick r:id="rId5"/>
          </p:cNvPr>
          <p:cNvPicPr>
            <a:picLocks noChangeAspect="1" noChangeArrowheads="1"/>
          </p:cNvPicPr>
          <p:nvPr/>
        </p:nvPicPr>
        <p:blipFill>
          <a:blip r:embed="rId6"/>
          <a:srcRect/>
          <a:stretch>
            <a:fillRect/>
          </a:stretch>
        </p:blipFill>
        <p:spPr bwMode="auto">
          <a:xfrm>
            <a:off x="7893864" y="5143512"/>
            <a:ext cx="1568450" cy="1238250"/>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14" name="Picture 4" descr="http://www.tinypic.info/files/d5thy1u9cc5ojm1aynw6_thumb.jpg">
            <a:hlinkClick r:id="rId7"/>
          </p:cNvPr>
          <p:cNvPicPr>
            <a:picLocks noChangeAspect="1" noChangeArrowheads="1"/>
          </p:cNvPicPr>
          <p:nvPr/>
        </p:nvPicPr>
        <p:blipFill>
          <a:blip r:embed="rId8"/>
          <a:srcRect/>
          <a:stretch>
            <a:fillRect/>
          </a:stretch>
        </p:blipFill>
        <p:spPr bwMode="auto">
          <a:xfrm>
            <a:off x="6191259" y="5143512"/>
            <a:ext cx="1568450" cy="1238250"/>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15" name="Picture 5" descr="http://www.tinypic.info/files/29swr5oamyr10aj73kdx_thumb.jpg">
            <a:hlinkClick r:id="rId9"/>
          </p:cNvPr>
          <p:cNvPicPr>
            <a:picLocks noChangeAspect="1" noChangeArrowheads="1"/>
          </p:cNvPicPr>
          <p:nvPr/>
        </p:nvPicPr>
        <p:blipFill>
          <a:blip r:embed="rId10"/>
          <a:srcRect/>
          <a:stretch>
            <a:fillRect/>
          </a:stretch>
        </p:blipFill>
        <p:spPr bwMode="auto">
          <a:xfrm>
            <a:off x="4256480" y="4429132"/>
            <a:ext cx="1568450" cy="1238250"/>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16" name="Picture 6" descr="http://www.tinypic.info/files/ac2hql3cgp382te1e938_thumb.jpg">
            <a:hlinkClick r:id="rId11"/>
          </p:cNvPr>
          <p:cNvPicPr>
            <a:picLocks noChangeAspect="1" noChangeArrowheads="1"/>
          </p:cNvPicPr>
          <p:nvPr/>
        </p:nvPicPr>
        <p:blipFill>
          <a:blip r:embed="rId12"/>
          <a:srcRect/>
          <a:stretch>
            <a:fillRect/>
          </a:stretch>
        </p:blipFill>
        <p:spPr bwMode="auto">
          <a:xfrm>
            <a:off x="2089527" y="4071942"/>
            <a:ext cx="1568450" cy="1238250"/>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17" name="Picture 7" descr="http://www.tinypic.info/files/nqbg01r34aj4wwjgzndu_thumb.jpg"/>
          <p:cNvPicPr>
            <a:picLocks noChangeAspect="1" noChangeArrowheads="1"/>
          </p:cNvPicPr>
          <p:nvPr/>
        </p:nvPicPr>
        <p:blipFill>
          <a:blip r:embed="rId13"/>
          <a:srcRect/>
          <a:stretch>
            <a:fillRect/>
          </a:stretch>
        </p:blipFill>
        <p:spPr bwMode="auto">
          <a:xfrm>
            <a:off x="309530" y="4000504"/>
            <a:ext cx="1568450" cy="1238250"/>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9095" y="571480"/>
            <a:ext cx="9132158" cy="2646878"/>
          </a:xfrm>
          <a:prstGeom prst="rect">
            <a:avLst/>
          </a:prstGeom>
          <a:noFill/>
        </p:spPr>
        <p:txBody>
          <a:bodyPr wrap="square" rtlCol="1">
            <a:spAutoFit/>
          </a:bodyPr>
          <a:lstStyle/>
          <a:p>
            <a:pPr algn="justLow">
              <a:lnSpc>
                <a:spcPct val="150000"/>
              </a:lnSpc>
            </a:pPr>
            <a:r>
              <a:rPr lang="fa-IR" sz="1600" dirty="0">
                <a:solidFill>
                  <a:schemeClr val="tx2"/>
                </a:solidFill>
                <a:cs typeface="B Kaveh" pitchFamily="2" charset="-78"/>
              </a:rPr>
              <a:t>انتزاع در معنای وسیعش می تواند به هر نوع هنری اطلاق شود که اشیاء و رخدادهای قابل شناخت را باز نمایی نمی کنند، ولی عموما به آن گونه از آفرینش های هنر مدرن اطلاق می گردد که از هر گونه تقلید از طبیعت یا شبیه سازی آن، به مفهوم مرسوم آن در هنر اروپایی، روی می گرداند. اصطلاح «انتزاع» به معنای چیزی جدا شده از طبیعت، همواره چیزی موضع مشاجره بوده است؛ شاید به این علت که «انتزاع کردن» یک چیز را به معنای کاستن ارزش یا مقام ان دانسته اند</a:t>
            </a:r>
          </a:p>
          <a:p>
            <a:pPr algn="justLow">
              <a:lnSpc>
                <a:spcPct val="150000"/>
              </a:lnSpc>
            </a:pPr>
            <a:endParaRPr lang="fa-IR" sz="1600" dirty="0">
              <a:solidFill>
                <a:schemeClr val="tx2"/>
              </a:solidFill>
              <a:cs typeface="B Kaveh" pitchFamily="2" charset="-78"/>
            </a:endParaRPr>
          </a:p>
          <a:p>
            <a:pPr algn="justLow">
              <a:lnSpc>
                <a:spcPct val="150000"/>
              </a:lnSpc>
            </a:pPr>
            <a:r>
              <a:rPr lang="fa-IR" sz="1600" dirty="0">
                <a:solidFill>
                  <a:schemeClr val="tx2"/>
                </a:solidFill>
                <a:cs typeface="B Kaveh" pitchFamily="2" charset="-78"/>
              </a:rPr>
              <a:t>دشواری کاربرد واژه انتزاعی در مورد هنری که از طبیعت شبیه سازی نمی کند، از اینجا سرچشمه می گیرد که این واژه را در توصیف تمام هنرهایی به کار برده اند که موضوعشان در درجه دوم اهمیت قرار داشته و یا گژنمایی شده است تا بدینوسیله بر ابزار تجسمی یا بیانی تاکید شود</a:t>
            </a:r>
          </a:p>
        </p:txBody>
      </p:sp>
      <p:sp>
        <p:nvSpPr>
          <p:cNvPr id="3" name="TextBox 2"/>
          <p:cNvSpPr txBox="1"/>
          <p:nvPr/>
        </p:nvSpPr>
        <p:spPr>
          <a:xfrm>
            <a:off x="7141621" y="-15264"/>
            <a:ext cx="2553909"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انتزاع</a:t>
            </a:r>
            <a:endPar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cs typeface="B Kamran" pitchFamily="2" charset="-78"/>
            </a:endParaRPr>
          </a:p>
        </p:txBody>
      </p:sp>
      <p:pic>
        <p:nvPicPr>
          <p:cNvPr id="4" name="Picture 2" descr="D:\manzar shahri\public art\پندار_files\Kandinsky_1939_Composition-X.png"/>
          <p:cNvPicPr>
            <a:picLocks noChangeAspect="1" noChangeArrowheads="1"/>
          </p:cNvPicPr>
          <p:nvPr/>
        </p:nvPicPr>
        <p:blipFill>
          <a:blip r:embed="rId2"/>
          <a:srcRect/>
          <a:stretch>
            <a:fillRect/>
          </a:stretch>
        </p:blipFill>
        <p:spPr bwMode="auto">
          <a:xfrm>
            <a:off x="5524504" y="3500438"/>
            <a:ext cx="3766373" cy="22783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1703" y="642919"/>
            <a:ext cx="9132158" cy="4314001"/>
          </a:xfrm>
          <a:prstGeom prst="rect">
            <a:avLst/>
          </a:prstGeom>
          <a:noFill/>
        </p:spPr>
        <p:txBody>
          <a:bodyPr wrap="square" rtlCol="1">
            <a:spAutoFit/>
          </a:bodyPr>
          <a:lstStyle/>
          <a:p>
            <a:pPr>
              <a:lnSpc>
                <a:spcPct val="150000"/>
              </a:lnSpc>
              <a:spcAft>
                <a:spcPts val="1000"/>
              </a:spcAft>
              <a:buFont typeface="Wingdings" pitchFamily="2" charset="2"/>
              <a:buChar char="ü"/>
            </a:pPr>
            <a:r>
              <a:rPr lang="fa-IR" sz="1600" dirty="0">
                <a:solidFill>
                  <a:schemeClr val="tx2"/>
                </a:solidFill>
                <a:cs typeface="B Kaveh" pitchFamily="2" charset="-78"/>
              </a:rPr>
              <a:t>نقش یک </a:t>
            </a:r>
            <a:r>
              <a:rPr lang="en-US" sz="1600" b="1" u="sng" dirty="0">
                <a:solidFill>
                  <a:schemeClr val="tx2"/>
                </a:solidFill>
                <a:cs typeface="B Mahsa" pitchFamily="2" charset="-78"/>
              </a:rPr>
              <a:t>Public Art </a:t>
            </a:r>
            <a:r>
              <a:rPr lang="fa-IR" sz="1600" dirty="0">
                <a:solidFill>
                  <a:schemeClr val="tx2"/>
                </a:solidFill>
                <a:cs typeface="B Kaveh" pitchFamily="2" charset="-78"/>
              </a:rPr>
              <a:t>مناسب ، می تواند به صورت تناقص گو و شوخ آمیز و یا جدی و برانگیزاننده فکر و اندیشه باشد ، اما در تمامی این حالات و زمینه ها کیفیت بالا مد نظر است.</a:t>
            </a:r>
          </a:p>
          <a:p>
            <a:pPr>
              <a:lnSpc>
                <a:spcPct val="150000"/>
              </a:lnSpc>
              <a:spcAft>
                <a:spcPts val="1000"/>
              </a:spcAft>
              <a:buFont typeface="Wingdings" pitchFamily="2" charset="2"/>
              <a:buChar char="ü"/>
            </a:pPr>
            <a:endParaRPr lang="fa-IR" sz="1600" dirty="0">
              <a:solidFill>
                <a:schemeClr val="tx2"/>
              </a:solidFill>
              <a:cs typeface="B Kaveh" pitchFamily="2" charset="-78"/>
            </a:endParaRPr>
          </a:p>
          <a:p>
            <a:pPr>
              <a:lnSpc>
                <a:spcPct val="150000"/>
              </a:lnSpc>
              <a:spcAft>
                <a:spcPts val="1000"/>
              </a:spcAft>
              <a:buFont typeface="Wingdings" pitchFamily="2" charset="2"/>
              <a:buChar char="ü"/>
            </a:pPr>
            <a:endParaRPr lang="fa-IR" sz="1600" dirty="0">
              <a:solidFill>
                <a:schemeClr val="tx2"/>
              </a:solidFill>
              <a:cs typeface="B Kaveh" pitchFamily="2" charset="-78"/>
            </a:endParaRPr>
          </a:p>
          <a:p>
            <a:pPr>
              <a:lnSpc>
                <a:spcPct val="150000"/>
              </a:lnSpc>
              <a:spcAft>
                <a:spcPts val="1000"/>
              </a:spcAft>
              <a:buFont typeface="Wingdings" pitchFamily="2" charset="2"/>
              <a:buChar char="ü"/>
            </a:pPr>
            <a:endParaRPr lang="fa-IR" sz="1600" dirty="0">
              <a:solidFill>
                <a:schemeClr val="tx2"/>
              </a:solidFill>
              <a:cs typeface="B Kaveh" pitchFamily="2" charset="-78"/>
            </a:endParaRPr>
          </a:p>
          <a:p>
            <a:pPr>
              <a:lnSpc>
                <a:spcPct val="150000"/>
              </a:lnSpc>
              <a:spcAft>
                <a:spcPts val="1000"/>
              </a:spcAft>
              <a:buFont typeface="Wingdings" pitchFamily="2" charset="2"/>
              <a:buChar char="ü"/>
            </a:pPr>
            <a:endParaRPr lang="fa-IR" sz="1600" dirty="0">
              <a:solidFill>
                <a:schemeClr val="tx2"/>
              </a:solidFill>
              <a:cs typeface="B Kaveh" pitchFamily="2" charset="-78"/>
            </a:endParaRPr>
          </a:p>
          <a:p>
            <a:pPr>
              <a:lnSpc>
                <a:spcPct val="150000"/>
              </a:lnSpc>
              <a:spcAft>
                <a:spcPts val="1000"/>
              </a:spcAft>
              <a:buFont typeface="Wingdings" pitchFamily="2" charset="2"/>
              <a:buChar char="ü"/>
            </a:pPr>
            <a:endParaRPr lang="fa-IR" sz="1600" dirty="0">
              <a:solidFill>
                <a:schemeClr val="tx2"/>
              </a:solidFill>
              <a:cs typeface="B Kaveh" pitchFamily="2" charset="-78"/>
            </a:endParaRPr>
          </a:p>
          <a:p>
            <a:pPr>
              <a:lnSpc>
                <a:spcPct val="150000"/>
              </a:lnSpc>
              <a:spcAft>
                <a:spcPts val="1000"/>
              </a:spcAft>
              <a:buFont typeface="Wingdings" pitchFamily="2" charset="2"/>
              <a:buChar char="ü"/>
            </a:pPr>
            <a:r>
              <a:rPr lang="fa-IR" sz="1600" dirty="0">
                <a:solidFill>
                  <a:schemeClr val="tx2"/>
                </a:solidFill>
                <a:cs typeface="B Kaveh" pitchFamily="2" charset="-78"/>
              </a:rPr>
              <a:t>یک </a:t>
            </a:r>
            <a:r>
              <a:rPr lang="en-US" sz="1600" b="1" u="sng" dirty="0">
                <a:solidFill>
                  <a:schemeClr val="tx2"/>
                </a:solidFill>
                <a:cs typeface="B Mahsa" pitchFamily="2" charset="-78"/>
              </a:rPr>
              <a:t>Public Art </a:t>
            </a:r>
            <a:r>
              <a:rPr lang="fa-IR" sz="1600" dirty="0">
                <a:solidFill>
                  <a:schemeClr val="tx2"/>
                </a:solidFill>
                <a:cs typeface="B Kaveh" pitchFamily="2" charset="-78"/>
              </a:rPr>
              <a:t>مناسب، باید پتانسیل ایجاد افتخار شهری در شهروندان را داشته باشد.</a:t>
            </a:r>
          </a:p>
          <a:p>
            <a:pPr>
              <a:lnSpc>
                <a:spcPct val="150000"/>
              </a:lnSpc>
              <a:spcAft>
                <a:spcPts val="1000"/>
              </a:spcAft>
              <a:buFont typeface="Wingdings" pitchFamily="2" charset="2"/>
              <a:buChar char="ü"/>
            </a:pPr>
            <a:endParaRPr lang="fa-IR" sz="1600" b="1" dirty="0">
              <a:solidFill>
                <a:schemeClr val="tx2"/>
              </a:solidFill>
              <a:cs typeface="B Mahsa" pitchFamily="2" charset="-78"/>
            </a:endParaRPr>
          </a:p>
        </p:txBody>
      </p:sp>
      <p:pic>
        <p:nvPicPr>
          <p:cNvPr id="3" name="Picture 8" descr="http://www.tinypic.info/files/jtvr66pvp36mamtnxkbb.jpg"/>
          <p:cNvPicPr>
            <a:picLocks noChangeAspect="1" noChangeArrowheads="1"/>
          </p:cNvPicPr>
          <p:nvPr/>
        </p:nvPicPr>
        <p:blipFill>
          <a:blip r:embed="rId2"/>
          <a:srcRect/>
          <a:stretch>
            <a:fillRect/>
          </a:stretch>
        </p:blipFill>
        <p:spPr bwMode="auto">
          <a:xfrm>
            <a:off x="619095" y="1571613"/>
            <a:ext cx="2786047" cy="19301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5" descr="http://www.tinypic.info/files/aoljuky5dq7x66o65zq8.jpg"/>
          <p:cNvPicPr>
            <a:picLocks noChangeAspect="1" noChangeArrowheads="1"/>
          </p:cNvPicPr>
          <p:nvPr/>
        </p:nvPicPr>
        <p:blipFill>
          <a:blip r:embed="rId3"/>
          <a:srcRect/>
          <a:stretch>
            <a:fillRect/>
          </a:stretch>
        </p:blipFill>
        <p:spPr bwMode="auto">
          <a:xfrm>
            <a:off x="3946915" y="1571613"/>
            <a:ext cx="2708691" cy="18724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2" descr="D:\manzar shahri\public art\Public Art Indianapolis » Project List_files\Loader001.jpg"/>
          <p:cNvPicPr>
            <a:picLocks noChangeAspect="1" noChangeArrowheads="1"/>
          </p:cNvPicPr>
          <p:nvPr/>
        </p:nvPicPr>
        <p:blipFill>
          <a:blip r:embed="rId4"/>
          <a:srcRect/>
          <a:stretch>
            <a:fillRect/>
          </a:stretch>
        </p:blipFill>
        <p:spPr bwMode="auto">
          <a:xfrm>
            <a:off x="7197344" y="1785926"/>
            <a:ext cx="2373329" cy="16430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18" descr="D:\manzar shahri\public art\Welcome to Cleveland Public Art_files\splash_files\2.jpg">
            <a:hlinkClick r:id="rId5"/>
          </p:cNvPr>
          <p:cNvPicPr>
            <a:picLocks noChangeAspect="1" noChangeArrowheads="1"/>
          </p:cNvPicPr>
          <p:nvPr/>
        </p:nvPicPr>
        <p:blipFill>
          <a:blip r:embed="rId6"/>
          <a:srcRect/>
          <a:stretch>
            <a:fillRect/>
          </a:stretch>
        </p:blipFill>
        <p:spPr bwMode="auto">
          <a:xfrm>
            <a:off x="696486" y="4643446"/>
            <a:ext cx="1676644" cy="1857364"/>
          </a:xfrm>
          <a:prstGeom prst="rect">
            <a:avLst/>
          </a:prstGeom>
          <a:ln>
            <a:noFill/>
          </a:ln>
          <a:effectLst>
            <a:outerShdw blurRad="292100" dist="139700" dir="2700000" algn="tl" rotWithShape="0">
              <a:srgbClr val="333333">
                <a:alpha val="65000"/>
              </a:srgbClr>
            </a:outerShdw>
          </a:effectLst>
        </p:spPr>
      </p:pic>
      <p:pic>
        <p:nvPicPr>
          <p:cNvPr id="7" name="Picture 3" descr="D:\manzar shahri\public art\فهرست يافته های تصويری Google برای http--kevincassell_com-PERSON-CONVERSA-ven-art_jpg_files\caracas_files\art.jpg"/>
          <p:cNvPicPr>
            <a:picLocks noChangeAspect="1" noChangeArrowheads="1"/>
          </p:cNvPicPr>
          <p:nvPr/>
        </p:nvPicPr>
        <p:blipFill>
          <a:blip r:embed="rId7"/>
          <a:srcRect/>
          <a:stretch>
            <a:fillRect/>
          </a:stretch>
        </p:blipFill>
        <p:spPr bwMode="auto">
          <a:xfrm>
            <a:off x="2863439" y="4643447"/>
            <a:ext cx="2837679" cy="19645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5" descr="D:\manzar shahri\public art\hodi\Public art - Wikipedia, the free encyclopedia_files\250px-Hydraulophone_water-pipe-organ-flute_as_public_interactive_art.jpg"/>
          <p:cNvPicPr>
            <a:picLocks noChangeAspect="1" noChangeArrowheads="1"/>
          </p:cNvPicPr>
          <p:nvPr/>
        </p:nvPicPr>
        <p:blipFill>
          <a:blip r:embed="rId8"/>
          <a:srcRect/>
          <a:stretch>
            <a:fillRect/>
          </a:stretch>
        </p:blipFill>
        <p:spPr bwMode="auto">
          <a:xfrm>
            <a:off x="6191259" y="4572009"/>
            <a:ext cx="3405177" cy="197395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1703" y="642919"/>
            <a:ext cx="9132158" cy="1456809"/>
          </a:xfrm>
          <a:prstGeom prst="rect">
            <a:avLst/>
          </a:prstGeom>
          <a:noFill/>
        </p:spPr>
        <p:txBody>
          <a:bodyPr wrap="square" rtlCol="1">
            <a:spAutoFit/>
          </a:bodyPr>
          <a:lstStyle/>
          <a:p>
            <a:pPr>
              <a:lnSpc>
                <a:spcPct val="150000"/>
              </a:lnSpc>
              <a:spcAft>
                <a:spcPts val="1000"/>
              </a:spcAft>
              <a:buFont typeface="Wingdings" pitchFamily="2" charset="2"/>
              <a:buChar char="ü"/>
            </a:pPr>
            <a:r>
              <a:rPr lang="fa-IR" sz="1600" dirty="0">
                <a:solidFill>
                  <a:schemeClr val="tx2"/>
                </a:solidFill>
                <a:cs typeface="B Kaveh" pitchFamily="2" charset="-78"/>
              </a:rPr>
              <a:t>مرکز شهر باید دارای المانهای تک و بی نظیر باشد زیرا که نتیجه آن ایجاد هویت ، تشخص و کاراکترهای فضایی است. </a:t>
            </a:r>
          </a:p>
          <a:p>
            <a:pPr>
              <a:lnSpc>
                <a:spcPct val="150000"/>
              </a:lnSpc>
              <a:spcAft>
                <a:spcPts val="1000"/>
              </a:spcAft>
              <a:buFont typeface="Wingdings" pitchFamily="2" charset="2"/>
              <a:buChar char="ü"/>
            </a:pPr>
            <a:r>
              <a:rPr lang="fa-IR" sz="1600" dirty="0">
                <a:solidFill>
                  <a:schemeClr val="tx2"/>
                </a:solidFill>
                <a:cs typeface="B Kaveh" pitchFamily="2" charset="-78"/>
              </a:rPr>
              <a:t>می بایست فرصت های مکان یابی تیپ کار به جهت </a:t>
            </a:r>
            <a:r>
              <a:rPr lang="en-US" sz="1600" b="1" u="sng" dirty="0">
                <a:solidFill>
                  <a:schemeClr val="tx2"/>
                </a:solidFill>
                <a:cs typeface="B Mahsa" pitchFamily="2" charset="-78"/>
              </a:rPr>
              <a:t>Public Art </a:t>
            </a:r>
            <a:r>
              <a:rPr lang="en-US" sz="1600" dirty="0">
                <a:solidFill>
                  <a:schemeClr val="tx2"/>
                </a:solidFill>
                <a:cs typeface="B Kaveh" pitchFamily="2" charset="-78"/>
              </a:rPr>
              <a:t>، </a:t>
            </a:r>
            <a:r>
              <a:rPr lang="fa-IR" sz="1600" dirty="0">
                <a:solidFill>
                  <a:schemeClr val="tx2"/>
                </a:solidFill>
                <a:cs typeface="B Kaveh" pitchFamily="2" charset="-78"/>
              </a:rPr>
              <a:t>شناسایی شود.</a:t>
            </a:r>
          </a:p>
          <a:p>
            <a:pPr>
              <a:lnSpc>
                <a:spcPct val="150000"/>
              </a:lnSpc>
              <a:spcAft>
                <a:spcPts val="1000"/>
              </a:spcAft>
              <a:buFont typeface="Wingdings" pitchFamily="2" charset="2"/>
              <a:buChar char="ü"/>
            </a:pPr>
            <a:endParaRPr lang="fa-IR" sz="1600" dirty="0">
              <a:solidFill>
                <a:schemeClr val="tx2"/>
              </a:solidFill>
              <a:cs typeface="B Mahsa" pitchFamily="2" charset="-78"/>
            </a:endParaRPr>
          </a:p>
        </p:txBody>
      </p:sp>
      <p:pic>
        <p:nvPicPr>
          <p:cNvPr id="6" name="Picture 2" descr="D:\manzar shahri\pic\public art\bunbury-public-art.jpg"/>
          <p:cNvPicPr>
            <a:picLocks noChangeAspect="1" noChangeArrowheads="1"/>
          </p:cNvPicPr>
          <p:nvPr/>
        </p:nvPicPr>
        <p:blipFill>
          <a:blip r:embed="rId2"/>
          <a:srcRect/>
          <a:stretch>
            <a:fillRect/>
          </a:stretch>
        </p:blipFill>
        <p:spPr bwMode="auto">
          <a:xfrm>
            <a:off x="523844" y="1785926"/>
            <a:ext cx="4256480" cy="26193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10"/>
          <p:cNvPicPr>
            <a:picLocks noChangeAspect="1" noChangeArrowheads="1"/>
          </p:cNvPicPr>
          <p:nvPr/>
        </p:nvPicPr>
        <p:blipFill>
          <a:blip r:embed="rId3"/>
          <a:srcRect/>
          <a:stretch>
            <a:fillRect/>
          </a:stretch>
        </p:blipFill>
        <p:spPr bwMode="auto">
          <a:xfrm>
            <a:off x="5238752" y="2214554"/>
            <a:ext cx="3265457" cy="19973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3" descr="D:\manzar shahri\public art\فهرست يافته های تصويری Google برای http--blog_taiwan-guide_org-wp-content-uploads-bent-of-mind_jpg_files\public-art-in-nangang_files\bent-of-mind.jpg"/>
          <p:cNvPicPr>
            <a:picLocks noChangeAspect="1" noChangeArrowheads="1"/>
          </p:cNvPicPr>
          <p:nvPr/>
        </p:nvPicPr>
        <p:blipFill>
          <a:blip r:embed="rId4"/>
          <a:srcRect/>
          <a:stretch>
            <a:fillRect/>
          </a:stretch>
        </p:blipFill>
        <p:spPr bwMode="auto">
          <a:xfrm>
            <a:off x="3881430" y="4572008"/>
            <a:ext cx="2915070" cy="20181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1703" y="571480"/>
            <a:ext cx="9132158" cy="1420902"/>
          </a:xfrm>
          <a:prstGeom prst="rect">
            <a:avLst/>
          </a:prstGeom>
          <a:noFill/>
        </p:spPr>
        <p:txBody>
          <a:bodyPr wrap="square" rtlCol="1">
            <a:spAutoFit/>
          </a:bodyPr>
          <a:lstStyle/>
          <a:p>
            <a:pPr>
              <a:lnSpc>
                <a:spcPct val="150000"/>
              </a:lnSpc>
              <a:spcAft>
                <a:spcPts val="1000"/>
              </a:spcAft>
              <a:buFont typeface="Wingdings" pitchFamily="2" charset="2"/>
              <a:buChar char="q"/>
            </a:pPr>
            <a:r>
              <a:rPr lang="fa-IR" b="1" dirty="0">
                <a:solidFill>
                  <a:schemeClr val="tx2"/>
                </a:solidFill>
                <a:effectLst>
                  <a:outerShdw blurRad="38100" dist="38100" dir="2700000" algn="tl">
                    <a:srgbClr val="000000">
                      <a:alpha val="43137"/>
                    </a:srgbClr>
                  </a:outerShdw>
                </a:effectLst>
                <a:cs typeface="B Kaveh" pitchFamily="2" charset="-78"/>
              </a:rPr>
              <a:t>نکته ای که باید به آن توجه نمود این است که چنین آثاری تنها در قالی مجسمه های درون میادین یا ارک ها یا بیل بوردهای تبلیغاتی مطرح نمی شوند.برخی از فرم هایی که می توان اثری را به عنوان «هنر عمومی» ارائه نمود عبارتند از:</a:t>
            </a:r>
          </a:p>
          <a:p>
            <a:pPr>
              <a:lnSpc>
                <a:spcPct val="150000"/>
              </a:lnSpc>
              <a:spcAft>
                <a:spcPts val="1000"/>
              </a:spcAft>
              <a:buFont typeface="Wingdings" pitchFamily="2" charset="2"/>
              <a:buChar char="ü"/>
            </a:pPr>
            <a:endParaRPr lang="fa-IR" sz="1600" dirty="0">
              <a:solidFill>
                <a:schemeClr val="tx2"/>
              </a:solidFill>
              <a:cs typeface="B Mahsa" pitchFamily="2" charset="-78"/>
            </a:endParaRPr>
          </a:p>
        </p:txBody>
      </p:sp>
      <p:sp>
        <p:nvSpPr>
          <p:cNvPr id="4" name="TextBox 3"/>
          <p:cNvSpPr txBox="1"/>
          <p:nvPr/>
        </p:nvSpPr>
        <p:spPr>
          <a:xfrm>
            <a:off x="7141621" y="-15264"/>
            <a:ext cx="2553909"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انواع </a:t>
            </a:r>
            <a:r>
              <a:rPr lang="en-US"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Public art</a:t>
            </a:r>
            <a:endPar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endParaRPr>
          </a:p>
        </p:txBody>
      </p:sp>
      <p:graphicFrame>
        <p:nvGraphicFramePr>
          <p:cNvPr id="5" name="Diagram 4"/>
          <p:cNvGraphicFramePr/>
          <p:nvPr/>
        </p:nvGraphicFramePr>
        <p:xfrm>
          <a:off x="952472" y="1571612"/>
          <a:ext cx="8286808" cy="50006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7" descr="D:\manzar shahri\public art\hodi\Public art - Wikipedia, the free encyclopedia_files\250px-Jp-riopelle-joute.jpg"/>
          <p:cNvPicPr>
            <a:picLocks noChangeAspect="1" noChangeArrowheads="1"/>
          </p:cNvPicPr>
          <p:nvPr/>
        </p:nvPicPr>
        <p:blipFill>
          <a:blip r:embed="rId7"/>
          <a:srcRect/>
          <a:stretch>
            <a:fillRect/>
          </a:stretch>
        </p:blipFill>
        <p:spPr bwMode="auto">
          <a:xfrm>
            <a:off x="6596074" y="4500570"/>
            <a:ext cx="2214578" cy="14616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4" descr="D:\manzar shahri\pic\public art\art.jpg"/>
          <p:cNvPicPr>
            <a:picLocks noChangeAspect="1" noChangeArrowheads="1"/>
          </p:cNvPicPr>
          <p:nvPr/>
        </p:nvPicPr>
        <p:blipFill>
          <a:blip r:embed="rId8"/>
          <a:srcRect/>
          <a:stretch>
            <a:fillRect/>
          </a:stretch>
        </p:blipFill>
        <p:spPr bwMode="auto">
          <a:xfrm>
            <a:off x="380968" y="2714620"/>
            <a:ext cx="1166786" cy="18073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9095" y="714357"/>
            <a:ext cx="9132158" cy="3416320"/>
          </a:xfrm>
          <a:prstGeom prst="rect">
            <a:avLst/>
          </a:prstGeom>
          <a:noFill/>
        </p:spPr>
        <p:txBody>
          <a:bodyPr wrap="square" rtlCol="1">
            <a:spAutoFit/>
          </a:bodyPr>
          <a:lstStyle/>
          <a:p>
            <a:pPr algn="justLow">
              <a:lnSpc>
                <a:spcPct val="150000"/>
              </a:lnSpc>
            </a:pPr>
            <a:r>
              <a:rPr lang="fa-IR" sz="1600" dirty="0">
                <a:solidFill>
                  <a:schemeClr val="tx2"/>
                </a:solidFill>
                <a:cs typeface="B Kaveh" pitchFamily="2" charset="-78"/>
              </a:rPr>
              <a:t>مجسمه شهری، حجمی سه بعدی و دارای فرم و بیان هنرمندانه است كه از جهات مختلف قابل نظاره است (بنابراین متفاوت از نقش برجسته است كه معمولا حداقل از یك جهت غیرقابل دیدن است و به زمینهای متصل شده) موضوع آن معمولا پیكره یك انسان، حیوان، گیاه یا شی است و جزیی از مبلمان شهری است كه خارج از فضای بسته قرار گرفته است.</a:t>
            </a:r>
          </a:p>
          <a:p>
            <a:pPr algn="justLow">
              <a:lnSpc>
                <a:spcPct val="150000"/>
              </a:lnSpc>
            </a:pPr>
            <a:r>
              <a:rPr lang="fa-IR" sz="1600" dirty="0">
                <a:solidFill>
                  <a:schemeClr val="tx2"/>
                </a:solidFill>
                <a:cs typeface="B Kaveh" pitchFamily="2" charset="-78"/>
              </a:rPr>
              <a:t>كاركرد اصلی مجسمه تزئین، هویت بخشی یا انتقال پیامی به ناظران است و از مصالحی نظیر سنگ، بتن، فلز، چوب، فایبرگلاس ساخته میشود.</a:t>
            </a:r>
          </a:p>
          <a:p>
            <a:pPr algn="justLow">
              <a:lnSpc>
                <a:spcPct val="150000"/>
              </a:lnSpc>
            </a:pPr>
            <a:r>
              <a:rPr lang="fa-IR" sz="1600" dirty="0">
                <a:solidFill>
                  <a:schemeClr val="tx2"/>
                </a:solidFill>
                <a:cs typeface="B Kaveh" pitchFamily="2" charset="-78"/>
              </a:rPr>
              <a:t>مجسمه سازی شهری كار مشترك مجسمه سازان، طراحان منظر و مبلمان شهری، برنامه ریزان و طراحان شهری است كه با حمایت و هدایت مدیران شهری انجام می پذیرد هر یك از این عوامل در این فرایند نقشی را بر عهده دارند. ساخت مجسمه به وسیله هنرمند مجسمه ساز انجام میشود و سایر متخصصان در انتخاب مقیاس و مكان مناسب نقش دارند. هدف این همكاری آن است كه ضمن رعایت ملاحظات عملكردی بیشترین لذت بصری برای ناظر به وجود آید. </a:t>
            </a:r>
            <a:br>
              <a:rPr lang="fa-IR" sz="1600" dirty="0">
                <a:solidFill>
                  <a:schemeClr val="tx2"/>
                </a:solidFill>
                <a:cs typeface="B Kaveh" pitchFamily="2" charset="-78"/>
              </a:rPr>
            </a:br>
            <a:endParaRPr lang="fa-IR" sz="1600" dirty="0">
              <a:solidFill>
                <a:schemeClr val="tx2"/>
              </a:solidFill>
              <a:cs typeface="B Kaveh" pitchFamily="2" charset="-78"/>
            </a:endParaRPr>
          </a:p>
          <a:p>
            <a:pPr algn="justLow">
              <a:lnSpc>
                <a:spcPct val="150000"/>
              </a:lnSpc>
            </a:pPr>
            <a:endParaRPr lang="fa-IR" sz="1600" dirty="0">
              <a:solidFill>
                <a:schemeClr val="tx2"/>
              </a:solidFill>
              <a:cs typeface="B Kaveh" pitchFamily="2" charset="-78"/>
            </a:endParaRPr>
          </a:p>
        </p:txBody>
      </p:sp>
      <p:sp>
        <p:nvSpPr>
          <p:cNvPr id="3" name="TextBox 2"/>
          <p:cNvSpPr txBox="1"/>
          <p:nvPr/>
        </p:nvSpPr>
        <p:spPr>
          <a:xfrm>
            <a:off x="7141621" y="-15264"/>
            <a:ext cx="2553909"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مجسمه های شهری</a:t>
            </a:r>
          </a:p>
        </p:txBody>
      </p:sp>
      <p:pic>
        <p:nvPicPr>
          <p:cNvPr id="4" name="Picture 4" descr="D:\manzar shahri\public art\فهرست يافته های تصويری Google برای http--www_wirednewyork_com-art-chinatsu_ban_elephant_jpg_files\showthread_files\chinatsu_ban_elephant.jpg"/>
          <p:cNvPicPr>
            <a:picLocks noChangeAspect="1" noChangeArrowheads="1"/>
          </p:cNvPicPr>
          <p:nvPr/>
        </p:nvPicPr>
        <p:blipFill>
          <a:blip r:embed="rId2" cstate="print"/>
          <a:srcRect/>
          <a:stretch>
            <a:fillRect/>
          </a:stretch>
        </p:blipFill>
        <p:spPr bwMode="auto">
          <a:xfrm>
            <a:off x="595282" y="3857628"/>
            <a:ext cx="3039361" cy="1928826"/>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5" name="Picture 3" descr="D:\manzar shahri\public art\فهرست يافته های تصويری Google برای http--www_wirednewyork_com-art-chinatsu_ban_elephant_jpg_files\showthread_files\new_york_sculpture_plaza_oct.jpg"/>
          <p:cNvPicPr>
            <a:picLocks noChangeAspect="1" noChangeArrowheads="1"/>
          </p:cNvPicPr>
          <p:nvPr/>
        </p:nvPicPr>
        <p:blipFill>
          <a:blip r:embed="rId3" cstate="print"/>
          <a:srcRect/>
          <a:stretch>
            <a:fillRect/>
          </a:stretch>
        </p:blipFill>
        <p:spPr bwMode="auto">
          <a:xfrm>
            <a:off x="4167182" y="3643314"/>
            <a:ext cx="2000264" cy="2461863"/>
          </a:xfrm>
          <a:prstGeom prst="rect">
            <a:avLst/>
          </a:prstGeom>
          <a:ln>
            <a:noFill/>
          </a:ln>
          <a:effectLst>
            <a:outerShdw blurRad="292100" dist="139700" dir="2700000" algn="tl" rotWithShape="0">
              <a:srgbClr val="333333">
                <a:alpha val="65000"/>
              </a:srgbClr>
            </a:outerShdw>
          </a:effectLst>
        </p:spPr>
      </p:pic>
      <p:pic>
        <p:nvPicPr>
          <p:cNvPr id="7" name="Picture 6" descr="D:\manzar shahri\public art\hodi\Public art - Wikipedia, the free encyclopedia_files\250px-Iron_Man_-_Anthony_Gormley_Statue_-_Victoria_Square_-_Birmingham_-_2005-10-14.jpg"/>
          <p:cNvPicPr>
            <a:picLocks noChangeAspect="1" noChangeArrowheads="1"/>
          </p:cNvPicPr>
          <p:nvPr/>
        </p:nvPicPr>
        <p:blipFill>
          <a:blip r:embed="rId4"/>
          <a:srcRect/>
          <a:stretch>
            <a:fillRect/>
          </a:stretch>
        </p:blipFill>
        <p:spPr bwMode="auto">
          <a:xfrm>
            <a:off x="6810388" y="3786190"/>
            <a:ext cx="1684924" cy="2071678"/>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3844" y="402061"/>
            <a:ext cx="9132158" cy="473206"/>
          </a:xfrm>
          <a:prstGeom prst="rect">
            <a:avLst/>
          </a:prstGeom>
          <a:noFill/>
        </p:spPr>
        <p:txBody>
          <a:bodyPr wrap="square" rtlCol="1">
            <a:spAutoFit/>
          </a:bodyPr>
          <a:lstStyle/>
          <a:p>
            <a:pPr algn="justLow">
              <a:lnSpc>
                <a:spcPct val="150000"/>
              </a:lnSpc>
              <a:buFont typeface="Wingdings" pitchFamily="2" charset="2"/>
              <a:buChar char="q"/>
            </a:pPr>
            <a:r>
              <a:rPr lang="fa-IR" b="1" dirty="0">
                <a:solidFill>
                  <a:schemeClr val="tx2"/>
                </a:solidFill>
                <a:effectLst>
                  <a:outerShdw blurRad="38100" dist="38100" dir="2700000" algn="tl">
                    <a:srgbClr val="000000">
                      <a:alpha val="43137"/>
                    </a:srgbClr>
                  </a:outerShdw>
                </a:effectLst>
                <a:cs typeface="B Kaveh" pitchFamily="2" charset="-78"/>
              </a:rPr>
              <a:t>به طور كلي مي‌توان چهارگونه مجسمه شهري را در نظر گرفت</a:t>
            </a:r>
            <a:r>
              <a:rPr lang="fa-IR" sz="1600" b="1" dirty="0">
                <a:solidFill>
                  <a:schemeClr val="tx2"/>
                </a:solidFill>
                <a:effectLst>
                  <a:outerShdw blurRad="38100" dist="38100" dir="2700000" algn="tl">
                    <a:srgbClr val="000000">
                      <a:alpha val="43137"/>
                    </a:srgbClr>
                  </a:outerShdw>
                </a:effectLst>
                <a:cs typeface="B Kaveh" pitchFamily="2" charset="-78"/>
              </a:rPr>
              <a:t> :</a:t>
            </a:r>
            <a:endParaRPr lang="fa-IR" sz="1600" dirty="0">
              <a:solidFill>
                <a:schemeClr val="tx2"/>
              </a:solidFill>
              <a:cs typeface="B Kaveh" pitchFamily="2" charset="-78"/>
            </a:endParaRPr>
          </a:p>
        </p:txBody>
      </p:sp>
      <p:graphicFrame>
        <p:nvGraphicFramePr>
          <p:cNvPr id="3" name="Diagram 2"/>
          <p:cNvGraphicFramePr/>
          <p:nvPr/>
        </p:nvGraphicFramePr>
        <p:xfrm>
          <a:off x="1023910" y="1360491"/>
          <a:ext cx="7500990" cy="49974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D:\manzar shahri\pic\public art\800px-Everett_-_Public_Art.jpg"/>
          <p:cNvPicPr>
            <a:picLocks noChangeAspect="1" noChangeArrowheads="1"/>
          </p:cNvPicPr>
          <p:nvPr/>
        </p:nvPicPr>
        <p:blipFill>
          <a:blip r:embed="rId7" cstate="print"/>
          <a:srcRect/>
          <a:stretch>
            <a:fillRect/>
          </a:stretch>
        </p:blipFill>
        <p:spPr bwMode="auto">
          <a:xfrm>
            <a:off x="5881694" y="1357298"/>
            <a:ext cx="2103452" cy="1456236"/>
          </a:xfrm>
          <a:prstGeom prst="rect">
            <a:avLst/>
          </a:prstGeom>
          <a:ln>
            <a:noFill/>
          </a:ln>
          <a:effectLst>
            <a:softEdge rad="112500"/>
          </a:effectLst>
        </p:spPr>
      </p:pic>
      <p:pic>
        <p:nvPicPr>
          <p:cNvPr id="5" name="Picture 18" descr="D:\manzar shahri\public art\Welcome to Cleveland Public Art_files\splash_files\2.jpg">
            <a:hlinkClick r:id="rId8"/>
          </p:cNvPr>
          <p:cNvPicPr>
            <a:picLocks noChangeAspect="1" noChangeArrowheads="1"/>
          </p:cNvPicPr>
          <p:nvPr/>
        </p:nvPicPr>
        <p:blipFill>
          <a:blip r:embed="rId9"/>
          <a:srcRect/>
          <a:stretch>
            <a:fillRect/>
          </a:stretch>
        </p:blipFill>
        <p:spPr bwMode="auto">
          <a:xfrm>
            <a:off x="6524636" y="4714884"/>
            <a:ext cx="1428760" cy="1714659"/>
          </a:xfrm>
          <a:prstGeom prst="rect">
            <a:avLst/>
          </a:prstGeom>
          <a:ln>
            <a:noFill/>
          </a:ln>
          <a:effectLst>
            <a:softEdge rad="112500"/>
          </a:effectLst>
        </p:spPr>
      </p:pic>
      <p:pic>
        <p:nvPicPr>
          <p:cNvPr id="6" name="Picture 6" descr="D:\manzar shahri\public art\فهرست يافته های تصويری Google برای http--www_rockingham_wa_gov_au-img-public-art-wave-lg_jpg_files\culture-arts-events_files\catalpa.jpg"/>
          <p:cNvPicPr>
            <a:picLocks noChangeAspect="1" noChangeArrowheads="1"/>
          </p:cNvPicPr>
          <p:nvPr/>
        </p:nvPicPr>
        <p:blipFill>
          <a:blip r:embed="rId10"/>
          <a:srcRect/>
          <a:stretch>
            <a:fillRect/>
          </a:stretch>
        </p:blipFill>
        <p:spPr bwMode="auto">
          <a:xfrm>
            <a:off x="1523976" y="4755841"/>
            <a:ext cx="1571636" cy="1676411"/>
          </a:xfrm>
          <a:prstGeom prst="rect">
            <a:avLst/>
          </a:prstGeom>
          <a:ln>
            <a:noFill/>
          </a:ln>
          <a:effectLst>
            <a:softEdge rad="112500"/>
          </a:effectLst>
        </p:spPr>
      </p:pic>
      <p:pic>
        <p:nvPicPr>
          <p:cNvPr id="7" name="Picture 3" descr="D:\manzar shahri\public art\hodi\ نشريه اينترنتي پرديس مقاله هنر جدید_files\nadalian_adam_eve_a.jpg"/>
          <p:cNvPicPr>
            <a:picLocks noChangeAspect="1" noChangeArrowheads="1"/>
          </p:cNvPicPr>
          <p:nvPr/>
        </p:nvPicPr>
        <p:blipFill>
          <a:blip r:embed="rId11"/>
          <a:srcRect/>
          <a:stretch>
            <a:fillRect/>
          </a:stretch>
        </p:blipFill>
        <p:spPr bwMode="auto">
          <a:xfrm>
            <a:off x="1523976" y="1428736"/>
            <a:ext cx="1880881" cy="1415410"/>
          </a:xfrm>
          <a:prstGeom prst="rect">
            <a:avLst/>
          </a:prstGeom>
          <a:ln>
            <a:noFill/>
          </a:ln>
          <a:effectLst>
            <a:softEdge rad="112500"/>
          </a:effectLst>
        </p:spPr>
      </p:pic>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37350" y="-15263"/>
            <a:ext cx="6058180"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مجسمه های شهری در ایران</a:t>
            </a:r>
          </a:p>
        </p:txBody>
      </p:sp>
      <p:sp>
        <p:nvSpPr>
          <p:cNvPr id="3" name="TextBox 2"/>
          <p:cNvSpPr txBox="1"/>
          <p:nvPr/>
        </p:nvSpPr>
        <p:spPr>
          <a:xfrm>
            <a:off x="619095" y="714356"/>
            <a:ext cx="9132158" cy="3462486"/>
          </a:xfrm>
          <a:prstGeom prst="rect">
            <a:avLst/>
          </a:prstGeom>
          <a:noFill/>
        </p:spPr>
        <p:txBody>
          <a:bodyPr wrap="square" rtlCol="1">
            <a:spAutoFit/>
          </a:bodyPr>
          <a:lstStyle/>
          <a:p>
            <a:pPr algn="justLow">
              <a:lnSpc>
                <a:spcPct val="150000"/>
              </a:lnSpc>
              <a:buBlip>
                <a:blip r:embed="rId2"/>
              </a:buBlip>
            </a:pPr>
            <a:r>
              <a:rPr lang="fa-IR" sz="1600" dirty="0">
                <a:solidFill>
                  <a:schemeClr val="tx2"/>
                </a:solidFill>
                <a:cs typeface="B Kaveh" pitchFamily="2" charset="-78"/>
              </a:rPr>
              <a:t>به هر حال شهر تهران از نظر انواع مجسمه‌هاي شهري كه برشمرديم فقير است. شما كافي است از شهرهاي درجه يك و 2 كشورهاي نزديك و نه شهرهاي درجه يك اروپايي، ديدن كنيد، خواهيد ديد در شهرهاي ارمنستان، باكو و ايروان بسيار بيشتر از تهران، حضور هنر مجسمه‌سازي در شهر بارز است. در تهران بايد چراغ را برداريم و به دنبال مجسمه بگرديم.</a:t>
            </a:r>
          </a:p>
          <a:p>
            <a:pPr algn="justLow">
              <a:lnSpc>
                <a:spcPct val="150000"/>
              </a:lnSpc>
              <a:buBlip>
                <a:blip r:embed="rId2"/>
              </a:buBlip>
            </a:pPr>
            <a:endParaRPr lang="fa-IR" sz="1600" dirty="0">
              <a:solidFill>
                <a:schemeClr val="tx2"/>
              </a:solidFill>
              <a:cs typeface="B Kaveh" pitchFamily="2" charset="-78"/>
            </a:endParaRPr>
          </a:p>
          <a:p>
            <a:pPr algn="justLow">
              <a:lnSpc>
                <a:spcPct val="150000"/>
              </a:lnSpc>
              <a:buFont typeface="Wingdings" pitchFamily="2" charset="2"/>
              <a:buChar char="q"/>
            </a:pPr>
            <a:r>
              <a:rPr lang="fa-IR" b="1" dirty="0">
                <a:solidFill>
                  <a:schemeClr val="tx2"/>
                </a:solidFill>
                <a:effectLst>
                  <a:outerShdw blurRad="38100" dist="38100" dir="2700000" algn="tl">
                    <a:srgbClr val="000000">
                      <a:alpha val="43137"/>
                    </a:srgbClr>
                  </a:outerShdw>
                </a:effectLst>
                <a:cs typeface="B Kaveh" pitchFamily="2" charset="-78"/>
              </a:rPr>
              <a:t>اين مسئله دلايل بي‌شماري دارد:</a:t>
            </a:r>
          </a:p>
          <a:p>
            <a:pPr algn="justLow">
              <a:lnSpc>
                <a:spcPct val="150000"/>
              </a:lnSpc>
              <a:buFont typeface="Wingdings" pitchFamily="2" charset="2"/>
              <a:buChar char="ü"/>
            </a:pPr>
            <a:r>
              <a:rPr lang="fa-IR" sz="1600" i="1" dirty="0">
                <a:solidFill>
                  <a:schemeClr val="tx2"/>
                </a:solidFill>
                <a:effectLst>
                  <a:outerShdw blurRad="38100" dist="38100" dir="2700000" algn="tl">
                    <a:srgbClr val="000000">
                      <a:alpha val="43137"/>
                    </a:srgbClr>
                  </a:outerShdw>
                </a:effectLst>
                <a:cs typeface="B Kaveh" pitchFamily="2" charset="-78"/>
              </a:rPr>
              <a:t>قبل از انقلاب اسلامي</a:t>
            </a:r>
            <a:r>
              <a:rPr lang="fa-IR" sz="1600" dirty="0">
                <a:solidFill>
                  <a:schemeClr val="tx2"/>
                </a:solidFill>
                <a:cs typeface="B Kaveh" pitchFamily="2" charset="-78"/>
              </a:rPr>
              <a:t>، تقريبا مي‌توان گفت فقط مجسمه‌هاي شاه را مي‌ساختند و در شهر نصب مي‌كردند.</a:t>
            </a:r>
          </a:p>
          <a:p>
            <a:pPr algn="justLow">
              <a:lnSpc>
                <a:spcPct val="150000"/>
              </a:lnSpc>
              <a:buFont typeface="Wingdings" pitchFamily="2" charset="2"/>
              <a:buChar char="ü"/>
            </a:pPr>
            <a:r>
              <a:rPr lang="fa-IR" sz="1600" dirty="0">
                <a:solidFill>
                  <a:schemeClr val="tx2"/>
                </a:solidFill>
                <a:cs typeface="B Kaveh" pitchFamily="2" charset="-78"/>
              </a:rPr>
              <a:t> </a:t>
            </a:r>
            <a:r>
              <a:rPr lang="fa-IR" sz="1600" i="1" dirty="0">
                <a:solidFill>
                  <a:schemeClr val="tx2"/>
                </a:solidFill>
                <a:effectLst>
                  <a:outerShdw blurRad="38100" dist="38100" dir="2700000" algn="tl">
                    <a:srgbClr val="000000">
                      <a:alpha val="43137"/>
                    </a:srgbClr>
                  </a:outerShdw>
                </a:effectLst>
                <a:cs typeface="B Kaveh" pitchFamily="2" charset="-78"/>
              </a:rPr>
              <a:t>پس از انقلاب </a:t>
            </a:r>
            <a:r>
              <a:rPr lang="fa-IR" sz="1600" dirty="0">
                <a:solidFill>
                  <a:schemeClr val="tx2"/>
                </a:solidFill>
                <a:cs typeface="B Kaveh" pitchFamily="2" charset="-78"/>
              </a:rPr>
              <a:t>در دوران‌هايي،هم خود موضوع مجسمه مسئله‌دار بود و هم به دليل شرايط جنگي در كشور، امكانات مالي و بودجه براي اين مورد وجود نداشت. در سال‌هاي اخير كه در تهران دوباره براي نوسازي تلاش مي‌شود طبعا توجه به مجسمه‌سازي شهري نيز تداوم پيدا كرده و رونق يافته است. حال، گاهي برخي شهرداران كمتر به آن توجه داشته‌اند و برخي بيشتر</a:t>
            </a:r>
            <a:r>
              <a:rPr lang="fa-IR" sz="1600" dirty="0">
                <a:solidFill>
                  <a:schemeClr val="bg1"/>
                </a:solidFill>
                <a:cs typeface="B Kaveh" pitchFamily="2" charset="-78"/>
              </a:rPr>
              <a:t>. </a:t>
            </a:r>
          </a:p>
        </p:txBody>
      </p:sp>
      <p:pic>
        <p:nvPicPr>
          <p:cNvPr id="1026" name="Picture 2" descr="D:\mohem\pic\nemoone kar\IMG_3592.jpg"/>
          <p:cNvPicPr>
            <a:picLocks noChangeAspect="1" noChangeArrowheads="1"/>
          </p:cNvPicPr>
          <p:nvPr/>
        </p:nvPicPr>
        <p:blipFill>
          <a:blip r:embed="rId3" cstate="print"/>
          <a:srcRect l="11907" r="49394" b="8718"/>
          <a:stretch>
            <a:fillRect/>
          </a:stretch>
        </p:blipFill>
        <p:spPr bwMode="auto">
          <a:xfrm>
            <a:off x="881034" y="4071942"/>
            <a:ext cx="1285884" cy="2275026"/>
          </a:xfrm>
          <a:prstGeom prst="rect">
            <a:avLst/>
          </a:prstGeom>
          <a:ln>
            <a:noFill/>
          </a:ln>
          <a:effectLst>
            <a:outerShdw blurRad="292100" dist="139700" dir="2700000" algn="tl" rotWithShape="0">
              <a:srgbClr val="333333">
                <a:alpha val="65000"/>
              </a:srgbClr>
            </a:outerShdw>
          </a:effectLst>
        </p:spPr>
      </p:pic>
      <p:pic>
        <p:nvPicPr>
          <p:cNvPr id="1027" name="Picture 3" descr="D:\khososi\tehran\IMG_0136.jpg"/>
          <p:cNvPicPr>
            <a:picLocks noChangeAspect="1" noChangeArrowheads="1"/>
          </p:cNvPicPr>
          <p:nvPr/>
        </p:nvPicPr>
        <p:blipFill>
          <a:blip r:embed="rId4" cstate="print"/>
          <a:srcRect/>
          <a:stretch>
            <a:fillRect/>
          </a:stretch>
        </p:blipFill>
        <p:spPr bwMode="auto">
          <a:xfrm>
            <a:off x="2666984" y="4071942"/>
            <a:ext cx="3000396" cy="225029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9095" y="714357"/>
            <a:ext cx="9132158" cy="1200329"/>
          </a:xfrm>
          <a:prstGeom prst="rect">
            <a:avLst/>
          </a:prstGeom>
          <a:noFill/>
        </p:spPr>
        <p:txBody>
          <a:bodyPr wrap="square" rtlCol="1">
            <a:spAutoFit/>
          </a:bodyPr>
          <a:lstStyle/>
          <a:p>
            <a:pPr algn="justLow">
              <a:lnSpc>
                <a:spcPct val="150000"/>
              </a:lnSpc>
            </a:pPr>
            <a:r>
              <a:rPr lang="fa-IR" sz="1600" dirty="0">
                <a:solidFill>
                  <a:schemeClr val="tx2"/>
                </a:solidFill>
                <a:cs typeface="B Kaveh" pitchFamily="2" charset="-78"/>
              </a:rPr>
              <a:t>طاقهای یادمانی معمولا برای گرامیداشت وقایع بزرگ تاریخی ساخته شدهاند بیشترین آن را طاقهای پیروزی كه یادمان پیروزیهای نظامی بزرگ است و طاقهایی كه به یاد سربازان گمنام كشته شده در جنگها برپا میشوند، تشكیل میدهند. یك نمونه از این طاقها را میتوان در میدان اتوال ۴ پاریس مشاهده كرد. این طاق برای یادآوری پیروزیهای ناپلئون ساخته شده است.</a:t>
            </a:r>
          </a:p>
        </p:txBody>
      </p:sp>
      <p:sp>
        <p:nvSpPr>
          <p:cNvPr id="3" name="TextBox 2"/>
          <p:cNvSpPr txBox="1"/>
          <p:nvPr/>
        </p:nvSpPr>
        <p:spPr>
          <a:xfrm>
            <a:off x="7141621" y="-15264"/>
            <a:ext cx="2553909"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طاقهای یادمانی</a:t>
            </a:r>
          </a:p>
        </p:txBody>
      </p:sp>
      <p:pic>
        <p:nvPicPr>
          <p:cNvPr id="5122" name="Picture 2" descr="D:\manzar shahri\azi\2e54cg1.jpg"/>
          <p:cNvPicPr>
            <a:picLocks noChangeAspect="1" noChangeArrowheads="1"/>
          </p:cNvPicPr>
          <p:nvPr/>
        </p:nvPicPr>
        <p:blipFill>
          <a:blip r:embed="rId2"/>
          <a:srcRect/>
          <a:stretch>
            <a:fillRect/>
          </a:stretch>
        </p:blipFill>
        <p:spPr bwMode="auto">
          <a:xfrm>
            <a:off x="1309662" y="3000372"/>
            <a:ext cx="2532223" cy="24691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3" name="Picture 3" descr="D:\manzar shahri\azi\untitled.bmp"/>
          <p:cNvPicPr>
            <a:picLocks noChangeAspect="1" noChangeArrowheads="1"/>
          </p:cNvPicPr>
          <p:nvPr/>
        </p:nvPicPr>
        <p:blipFill>
          <a:blip r:embed="rId3"/>
          <a:srcRect/>
          <a:stretch>
            <a:fillRect/>
          </a:stretch>
        </p:blipFill>
        <p:spPr bwMode="auto">
          <a:xfrm>
            <a:off x="4810124" y="2928934"/>
            <a:ext cx="3946950" cy="24028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Oval 5"/>
          <p:cNvSpPr/>
          <p:nvPr/>
        </p:nvSpPr>
        <p:spPr bwMode="auto">
          <a:xfrm>
            <a:off x="5570224" y="3143248"/>
            <a:ext cx="2428892" cy="2143140"/>
          </a:xfrm>
          <a:prstGeom prst="ellipse">
            <a:avLst/>
          </a:prstGeom>
          <a:noFill/>
          <a:ln w="38100" cap="flat" cmpd="sng" algn="ctr">
            <a:solidFill>
              <a:schemeClr val="accent6"/>
            </a:solidFill>
            <a:prstDash val="solid"/>
            <a:round/>
            <a:headEnd type="none" w="med" len="med"/>
            <a:tailEnd type="none" w="med" len="med"/>
          </a:ln>
          <a:effectLst/>
        </p:spPr>
        <p:txBody>
          <a:bodyPr vert="horz" wrap="square" lIns="91440" tIns="45720" rIns="91440" bIns="45720" numCol="1" rtlCol="1"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a-IR" sz="1800" b="0" i="0" u="none" strike="noStrike" cap="none" normalizeH="0" baseline="0">
              <a:ln>
                <a:noFill/>
              </a:ln>
              <a:solidFill>
                <a:schemeClr val="tx1"/>
              </a:solidFill>
              <a:effectLst/>
              <a:latin typeface="Tahoma" pitchFamily="34" charset="0"/>
            </a:endParaRPr>
          </a:p>
        </p:txBody>
      </p:sp>
      <p:sp>
        <p:nvSpPr>
          <p:cNvPr id="9" name="Striped Right Arrow 8"/>
          <p:cNvSpPr/>
          <p:nvPr/>
        </p:nvSpPr>
        <p:spPr bwMode="auto">
          <a:xfrm rot="10800000">
            <a:off x="3809992" y="4000504"/>
            <a:ext cx="1285884" cy="500066"/>
          </a:xfrm>
          <a:prstGeom prst="stripedRightArrow">
            <a:avLst/>
          </a:prstGeom>
          <a:ln>
            <a:headEnd type="none" w="med" len="med"/>
            <a:tailEnd type="arrow" w="lg" len="lg"/>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1"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a-IR" sz="1800" b="0" i="0" u="none" strike="noStrike" cap="none" normalizeH="0" baseline="0">
              <a:ln>
                <a:noFill/>
              </a:ln>
              <a:solidFill>
                <a:schemeClr val="tx1"/>
              </a:solidFill>
              <a:effectLst/>
              <a:latin typeface="Tahoma" pitchFamily="34" charset="0"/>
            </a:endParaRP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9095" y="714356"/>
            <a:ext cx="9132158" cy="2677656"/>
          </a:xfrm>
          <a:prstGeom prst="rect">
            <a:avLst/>
          </a:prstGeom>
          <a:noFill/>
        </p:spPr>
        <p:txBody>
          <a:bodyPr wrap="square" rtlCol="1">
            <a:spAutoFit/>
          </a:bodyPr>
          <a:lstStyle/>
          <a:p>
            <a:pPr algn="justLow">
              <a:lnSpc>
                <a:spcPct val="150000"/>
              </a:lnSpc>
              <a:buBlip>
                <a:blip r:embed="rId2"/>
              </a:buBlip>
            </a:pPr>
            <a:r>
              <a:rPr lang="fa-IR" sz="1600" dirty="0">
                <a:solidFill>
                  <a:schemeClr val="tx2"/>
                </a:solidFill>
                <a:cs typeface="B Kaveh" pitchFamily="2" charset="-78"/>
              </a:rPr>
              <a:t>سرمنشا این ستونها به شهرهای یونان باستان باز میگردد این ستونها كه از طاقهای یادمانی قدیمی تر هستند، بیشتر برای گرامیداشت یك شخص یا یك رویداد مهم تاریخی به كار برده شده اند. در بسیاری از موارد مجسمه یك فرد مهم بر فراز این ستونهای بلند نصب میشد. این تركیب نشان دهنده اهمیت بسیار زیاد آن فرد بود.</a:t>
            </a:r>
          </a:p>
          <a:p>
            <a:pPr algn="justLow">
              <a:lnSpc>
                <a:spcPct val="150000"/>
              </a:lnSpc>
              <a:buBlip>
                <a:blip r:embed="rId2"/>
              </a:buBlip>
            </a:pPr>
            <a:r>
              <a:rPr lang="fa-IR" sz="1600" dirty="0">
                <a:solidFill>
                  <a:schemeClr val="tx2"/>
                </a:solidFill>
                <a:cs typeface="B Kaveh" pitchFamily="2" charset="-78"/>
              </a:rPr>
              <a:t>نوع دیگری از ستونها كه به تنهایی و بدون مجسمه به كار برده میشوند ستونهای هرمی شكل هستند كه منشا مصری دارند و برای مصریان باستان نمادی مذهبی به شمار میآمد. این ستونها برای نشان دادن مركز به كار میآمد و نمادی از هندسه گرایی، نظم و قدرت بود از جمله مواردی كه این نوع متون مورد استفاده قرار گرفته، میدان مهم بیضی شكل مقابل كلیسای سنت پیتر در رم است كه در آغاز نیمه دوم قرن ۱۷ ساخته شده است. این ستونها برای بیان ثبات، پایداری و همبستگی نیز به كار میآمد و گاهی نیز نمادی از آغاز عصری جدید بود.</a:t>
            </a:r>
          </a:p>
        </p:txBody>
      </p:sp>
      <p:sp>
        <p:nvSpPr>
          <p:cNvPr id="3" name="TextBox 2"/>
          <p:cNvSpPr txBox="1"/>
          <p:nvPr/>
        </p:nvSpPr>
        <p:spPr>
          <a:xfrm>
            <a:off x="7141621" y="-15264"/>
            <a:ext cx="2553909"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ستونهای یادمانی </a:t>
            </a:r>
          </a:p>
        </p:txBody>
      </p:sp>
      <p:pic>
        <p:nvPicPr>
          <p:cNvPr id="4" name="Picture 2" descr="D:\manzar shahri\public art\فهرست يافته های تصويری Google برای http--sajarina_files_wordpress_com-2008-05-railway-tree_jpg_files\is-public-art-a-waste-of-space_files\world-peace-sculpture.jpg"/>
          <p:cNvPicPr>
            <a:picLocks noChangeAspect="1" noChangeArrowheads="1"/>
          </p:cNvPicPr>
          <p:nvPr/>
        </p:nvPicPr>
        <p:blipFill>
          <a:blip r:embed="rId3"/>
          <a:srcRect/>
          <a:stretch>
            <a:fillRect/>
          </a:stretch>
        </p:blipFill>
        <p:spPr bwMode="auto">
          <a:xfrm>
            <a:off x="1238224" y="4214818"/>
            <a:ext cx="2992461" cy="2070207"/>
          </a:xfrm>
          <a:prstGeom prst="rect">
            <a:avLst/>
          </a:prstGeom>
          <a:ln w="149225"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Picture 10" descr="D:\manzar shahri\public art\فهرست يافته های تصويری Google برای http--www_rockingham_wa_gov_au-img-public-art-wave-lg_jpg_files\culture-arts-events_files\totem-poles.jpg"/>
          <p:cNvPicPr>
            <a:picLocks noChangeAspect="1" noChangeArrowheads="1"/>
          </p:cNvPicPr>
          <p:nvPr/>
        </p:nvPicPr>
        <p:blipFill>
          <a:blip r:embed="rId4"/>
          <a:srcRect/>
          <a:stretch>
            <a:fillRect/>
          </a:stretch>
        </p:blipFill>
        <p:spPr bwMode="auto">
          <a:xfrm>
            <a:off x="5810256" y="4000504"/>
            <a:ext cx="2089562" cy="2468183"/>
          </a:xfrm>
          <a:prstGeom prst="rect">
            <a:avLst/>
          </a:prstGeom>
          <a:ln w="149225"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9095" y="714357"/>
            <a:ext cx="9132158" cy="1169551"/>
          </a:xfrm>
          <a:prstGeom prst="rect">
            <a:avLst/>
          </a:prstGeom>
          <a:noFill/>
        </p:spPr>
        <p:txBody>
          <a:bodyPr wrap="square" rtlCol="1">
            <a:spAutoFit/>
          </a:bodyPr>
          <a:lstStyle/>
          <a:p>
            <a:pPr algn="justLow">
              <a:lnSpc>
                <a:spcPct val="150000"/>
              </a:lnSpc>
              <a:buBlip>
                <a:blip r:embed="rId2"/>
              </a:buBlip>
            </a:pPr>
            <a:r>
              <a:rPr lang="fa-IR" sz="1600" dirty="0">
                <a:solidFill>
                  <a:schemeClr val="tx2"/>
                </a:solidFill>
                <a:cs typeface="B Kaveh" pitchFamily="2" charset="-78"/>
              </a:rPr>
              <a:t>ساعتهای تزئینی، زینت بخش بسیاری از میادین هستند و اشكال متنوعی دارند كه یكی از آنها برج ساعت است، این ساعتها اثر قوی بر چشم، فكر و ذهن رهگذر دارد و اگر به دقت مكان یابی و با حساسیت جایگاه آن طراحی شود، نشانه قوی در شهر محسوب میشود و تاثیر بصری قوی خواهد گذاشت. این نوع اثر حجمی فرم باستانی ندارد و در قرنهای اخیر به كار گرفته شده است. </a:t>
            </a:r>
          </a:p>
        </p:txBody>
      </p:sp>
      <p:sp>
        <p:nvSpPr>
          <p:cNvPr id="3" name="TextBox 2"/>
          <p:cNvSpPr txBox="1"/>
          <p:nvPr/>
        </p:nvSpPr>
        <p:spPr>
          <a:xfrm>
            <a:off x="7141621" y="-15264"/>
            <a:ext cx="2553909" cy="954107"/>
          </a:xfrm>
          <a:prstGeom prst="rect">
            <a:avLst/>
          </a:prstGeom>
          <a:noFill/>
        </p:spPr>
        <p:txBody>
          <a:bodyPr wrap="square" rtlCol="1">
            <a:spAutoFit/>
          </a:bodyPr>
          <a:lstStyle/>
          <a:p>
            <a:pPr lvl="0"/>
            <a:r>
              <a:rPr lang="fa-IR" sz="280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ساعتهای تزئینی </a:t>
            </a:r>
            <a:br>
              <a:rPr lang="fa-IR" sz="280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br>
            <a:endParaRPr lang="fa-IR" sz="280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endParaRPr>
          </a:p>
        </p:txBody>
      </p:sp>
      <p:pic>
        <p:nvPicPr>
          <p:cNvPr id="4" name="Picture 6" descr="D:\manzar shahri\pic\public art\r225127_891469.jpg"/>
          <p:cNvPicPr>
            <a:picLocks noChangeAspect="1" noChangeArrowheads="1"/>
          </p:cNvPicPr>
          <p:nvPr/>
        </p:nvPicPr>
        <p:blipFill>
          <a:blip r:embed="rId3"/>
          <a:srcRect/>
          <a:stretch>
            <a:fillRect/>
          </a:stretch>
        </p:blipFill>
        <p:spPr bwMode="auto">
          <a:xfrm>
            <a:off x="1452538" y="2571744"/>
            <a:ext cx="2502019" cy="3071810"/>
          </a:xfrm>
          <a:prstGeom prst="ellipse">
            <a:avLst/>
          </a:prstGeom>
          <a:ln w="63500" cap="rnd">
            <a:solidFill>
              <a:srgbClr val="333333"/>
            </a:solidFill>
          </a:ln>
          <a:effectLst>
            <a:outerShdw blurRad="381000" dist="292100" dir="5400000" sx="-80000" sy="-18000" rotWithShape="0">
              <a:srgbClr val="000000">
                <a:alpha val="22000"/>
              </a:srgbClr>
            </a:outerShdw>
            <a:reflection blurRad="6350" stA="50000" endA="300" endPos="55500" dist="50800" dir="5400000" sy="-100000" algn="bl" rotWithShape="0"/>
          </a:effectLst>
          <a:scene3d>
            <a:camera prst="orthographicFront"/>
            <a:lightRig rig="contrasting" dir="t">
              <a:rot lat="0" lon="0" rev="3000000"/>
            </a:lightRig>
          </a:scene3d>
          <a:sp3d contourW="7620">
            <a:bevelT w="95250" h="31750"/>
            <a:contourClr>
              <a:srgbClr val="333333"/>
            </a:contourClr>
          </a:sp3d>
        </p:spPr>
      </p:pic>
      <p:pic>
        <p:nvPicPr>
          <p:cNvPr id="5" name="Picture 2" descr="Mass Ave Rotating Sculpture Program">
            <a:hlinkClick r:id="rId4"/>
          </p:cNvPr>
          <p:cNvPicPr>
            <a:picLocks noChangeAspect="1" noChangeArrowheads="1"/>
          </p:cNvPicPr>
          <p:nvPr/>
        </p:nvPicPr>
        <p:blipFill>
          <a:blip r:embed="rId5"/>
          <a:srcRect/>
          <a:stretch>
            <a:fillRect/>
          </a:stretch>
        </p:blipFill>
        <p:spPr bwMode="auto">
          <a:xfrm>
            <a:off x="5167314" y="2786058"/>
            <a:ext cx="3792133" cy="2612773"/>
          </a:xfrm>
          <a:prstGeom prst="rect">
            <a:avLst/>
          </a:prstGeom>
          <a:ln w="88900" cap="sq" cmpd="thickThin">
            <a:solidFill>
              <a:srgbClr val="000000"/>
            </a:solidFill>
            <a:prstDash val="solid"/>
            <a:miter lim="800000"/>
          </a:ln>
          <a:effectLst>
            <a:innerShdw blurRad="76200">
              <a:srgbClr val="000000"/>
            </a:innerShdw>
            <a:reflection blurRad="6350" stA="50000" endA="300" endPos="55500" dist="50800" dir="5400000" sy="-100000" algn="bl" rotWithShape="0"/>
          </a:effectLst>
        </p:spPr>
      </p:pic>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9095" y="714356"/>
            <a:ext cx="9132158" cy="4124206"/>
          </a:xfrm>
          <a:prstGeom prst="rect">
            <a:avLst/>
          </a:prstGeom>
          <a:noFill/>
        </p:spPr>
        <p:txBody>
          <a:bodyPr wrap="square" rtlCol="1">
            <a:spAutoFit/>
          </a:bodyPr>
          <a:lstStyle/>
          <a:p>
            <a:pPr algn="justLow">
              <a:lnSpc>
                <a:spcPct val="150000"/>
              </a:lnSpc>
              <a:buFont typeface="Wingdings" pitchFamily="2" charset="2"/>
              <a:buChar char="ü"/>
            </a:pPr>
            <a:r>
              <a:rPr lang="fa-IR" sz="1600" dirty="0">
                <a:solidFill>
                  <a:schemeClr val="tx2"/>
                </a:solidFill>
                <a:cs typeface="B Kaveh" pitchFamily="2" charset="-78"/>
              </a:rPr>
              <a:t>یکی از بارزترین نمودهای هنر در شهر “گرافیتی” یا دیوارنگاری شهری است .گرافیتی بدنه شهر (معمولاً دیوار) را به رسانه ای جهت اعتراض تبدیل می کند.</a:t>
            </a:r>
          </a:p>
          <a:p>
            <a:pPr algn="justLow">
              <a:lnSpc>
                <a:spcPct val="150000"/>
              </a:lnSpc>
              <a:buFont typeface="Wingdings" pitchFamily="2" charset="2"/>
              <a:buChar char="ü"/>
            </a:pPr>
            <a:r>
              <a:rPr lang="fa-IR" sz="1600" dirty="0">
                <a:solidFill>
                  <a:schemeClr val="tx2"/>
                </a:solidFill>
                <a:cs typeface="B Kaveh" pitchFamily="2" charset="-78"/>
              </a:rPr>
              <a:t>پیشینه گرافیتی به دوران باستان می رسد.در تمام اعصار می توان نمونه های مختلفی از گرافیتی را یافت. این آثار معمولاً از مردم عادی در دوره های مختلف به جا مانده و گاه اطلاعاتی با ارزش در خود دارد.« در دوره معاصر گرافیتی به صورت نوعی بیان شهری ظاهر شده که گویای وجود سرکوب در برخی از حوزه های تابویی یا ممنوعیت یافته در جامعه است.گرافیتی نوعی اعتراض به نظم شهری و سیمای شهری به صورتی است که ایدئولوژی غالب مایل به ترسیم آن است.»</a:t>
            </a:r>
          </a:p>
          <a:p>
            <a:pPr algn="justLow">
              <a:lnSpc>
                <a:spcPct val="150000"/>
              </a:lnSpc>
              <a:buFont typeface="Wingdings" pitchFamily="2" charset="2"/>
              <a:buChar char="ü"/>
            </a:pPr>
            <a:r>
              <a:rPr lang="fa-IR" sz="1600" dirty="0">
                <a:solidFill>
                  <a:schemeClr val="tx2"/>
                </a:solidFill>
                <a:cs typeface="B Kaveh" pitchFamily="2" charset="-78"/>
              </a:rPr>
              <a:t>«گرافیتی بر اساس تفاوت دلایل وجودی و نیز امکانات ارتباطی که ایجاد می کند به دو نوع عمده تقسیم می شود :” گرافیتی های نوشتاری – دست خط” و ” گرافیتی های نمایشی – نقاشی دیواری”</a:t>
            </a:r>
          </a:p>
          <a:p>
            <a:pPr algn="justLow">
              <a:lnSpc>
                <a:spcPct val="150000"/>
              </a:lnSpc>
              <a:buFont typeface="Wingdings" pitchFamily="2" charset="2"/>
              <a:buChar char="ü"/>
            </a:pPr>
            <a:r>
              <a:rPr lang="fa-IR" sz="1600" dirty="0">
                <a:solidFill>
                  <a:schemeClr val="tx2"/>
                </a:solidFill>
                <a:cs typeface="B Kaveh" pitchFamily="2" charset="-78"/>
              </a:rPr>
              <a:t>کسانی که اثر گرافیتی (نوشتاری یا نمایشی ) از خود به جا می گذارند برای کار خود دلایل متفاوتی دارند و یکی از مهمترین این اهداف بیان تأثیری است که زندگی شهری در آنان به وجود آورده است . هنرمند گرافیتی از شهر چیز هایی می گیرد و به آن چیزی باز پس می دهد. نقاش گرافیتی , مثل بسیاری از پیشروان هنر, از زمینه واقعی شهری برای بیان و ایجاد تاثیر استفاده می کند.</a:t>
            </a:r>
          </a:p>
        </p:txBody>
      </p:sp>
      <p:pic>
        <p:nvPicPr>
          <p:cNvPr id="12290" name="Picture 2" descr="D:\manzar shahri\azi\publicart\2008 می « کتام_files\resane-shahr-2.jpg"/>
          <p:cNvPicPr>
            <a:picLocks noChangeAspect="1" noChangeArrowheads="1"/>
          </p:cNvPicPr>
          <p:nvPr/>
        </p:nvPicPr>
        <p:blipFill>
          <a:blip r:embed="rId2"/>
          <a:srcRect/>
          <a:stretch>
            <a:fillRect/>
          </a:stretch>
        </p:blipFill>
        <p:spPr bwMode="auto">
          <a:xfrm>
            <a:off x="380968" y="4643446"/>
            <a:ext cx="3094464" cy="1928826"/>
          </a:xfrm>
          <a:prstGeom prst="rect">
            <a:avLst/>
          </a:prstGeom>
          <a:noFill/>
        </p:spPr>
      </p:pic>
      <p:sp>
        <p:nvSpPr>
          <p:cNvPr id="4" name="TextBox 3"/>
          <p:cNvSpPr txBox="1"/>
          <p:nvPr/>
        </p:nvSpPr>
        <p:spPr>
          <a:xfrm>
            <a:off x="7141621" y="-15264"/>
            <a:ext cx="2553909"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نقاشی های دیواری</a:t>
            </a:r>
          </a:p>
        </p:txBody>
      </p:sp>
      <p:pic>
        <p:nvPicPr>
          <p:cNvPr id="5" name="Picture 2" descr="D:\manzar shahri\public art\Scottsdale Public Art_files\The_Path_Most_Traveled1.jpg"/>
          <p:cNvPicPr>
            <a:picLocks noChangeAspect="1" noChangeArrowheads="1"/>
          </p:cNvPicPr>
          <p:nvPr/>
        </p:nvPicPr>
        <p:blipFill>
          <a:blip r:embed="rId3"/>
          <a:srcRect/>
          <a:stretch>
            <a:fillRect/>
          </a:stretch>
        </p:blipFill>
        <p:spPr bwMode="auto">
          <a:xfrm>
            <a:off x="3881430" y="4857760"/>
            <a:ext cx="2915070" cy="1452865"/>
          </a:xfrm>
          <a:prstGeom prst="rect">
            <a:avLst/>
          </a:prstGeom>
          <a:solidFill>
            <a:srgbClr val="000000">
              <a:shade val="95000"/>
            </a:srgbClr>
          </a:solidFill>
          <a:ln w="381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9095" y="431567"/>
            <a:ext cx="9132158" cy="2354491"/>
          </a:xfrm>
          <a:prstGeom prst="rect">
            <a:avLst/>
          </a:prstGeom>
          <a:noFill/>
        </p:spPr>
        <p:txBody>
          <a:bodyPr wrap="square" rtlCol="1">
            <a:spAutoFit/>
          </a:bodyPr>
          <a:lstStyle/>
          <a:p>
            <a:pPr algn="justLow">
              <a:lnSpc>
                <a:spcPct val="150000"/>
              </a:lnSpc>
              <a:buFont typeface="Wingdings" pitchFamily="2" charset="2"/>
              <a:buChar char="q"/>
            </a:pPr>
            <a:r>
              <a:rPr lang="fa-IR" b="1" dirty="0">
                <a:solidFill>
                  <a:schemeClr val="tx2"/>
                </a:solidFill>
                <a:effectLst>
                  <a:outerShdw blurRad="38100" dist="38100" dir="2700000" algn="tl">
                    <a:srgbClr val="000000">
                      <a:alpha val="43137"/>
                    </a:srgbClr>
                  </a:outerShdw>
                </a:effectLst>
                <a:cs typeface="B Kaveh" pitchFamily="2" charset="-78"/>
              </a:rPr>
              <a:t>اما دو رویکرد به انتزاع در فرم شناخته شده است:</a:t>
            </a:r>
          </a:p>
          <a:p>
            <a:pPr algn="justLow">
              <a:lnSpc>
                <a:spcPct val="150000"/>
              </a:lnSpc>
            </a:pPr>
            <a:r>
              <a:rPr lang="fa-IR" sz="1600" dirty="0">
                <a:solidFill>
                  <a:schemeClr val="tx2"/>
                </a:solidFill>
                <a:cs typeface="B Kaveh" pitchFamily="2" charset="-78"/>
              </a:rPr>
              <a:t> 1) اغراق در یک ویژگی منفرد مانند شکل یا بافت موضوع.    </a:t>
            </a:r>
          </a:p>
          <a:p>
            <a:pPr algn="justLow">
              <a:lnSpc>
                <a:spcPct val="150000"/>
              </a:lnSpc>
            </a:pPr>
            <a:r>
              <a:rPr lang="fa-IR" sz="1600" dirty="0">
                <a:solidFill>
                  <a:schemeClr val="tx2"/>
                </a:solidFill>
                <a:cs typeface="B Kaveh" pitchFamily="2" charset="-78"/>
              </a:rPr>
              <a:t> 2) نماهای نزدیک از موضوع، کج نمایی و نورپردازی تا جایی که موضوع تغییر شکل داده و قابل تشخیص نباشد.</a:t>
            </a:r>
          </a:p>
          <a:p>
            <a:pPr algn="justLow">
              <a:lnSpc>
                <a:spcPct val="150000"/>
              </a:lnSpc>
            </a:pPr>
            <a:r>
              <a:rPr lang="fa-IR" sz="1600" dirty="0">
                <a:solidFill>
                  <a:schemeClr val="tx2"/>
                </a:solidFill>
                <a:cs typeface="B Kaveh" pitchFamily="2" charset="-78"/>
              </a:rPr>
              <a:t> </a:t>
            </a:r>
          </a:p>
          <a:p>
            <a:pPr algn="justLow">
              <a:lnSpc>
                <a:spcPct val="150000"/>
              </a:lnSpc>
              <a:buFont typeface="Wingdings" pitchFamily="2" charset="2"/>
              <a:buChar char="ü"/>
            </a:pPr>
            <a:r>
              <a:rPr lang="fa-IR" sz="1600" dirty="0">
                <a:solidFill>
                  <a:schemeClr val="tx2"/>
                </a:solidFill>
                <a:cs typeface="B Kaveh" pitchFamily="2" charset="-78"/>
              </a:rPr>
              <a:t>موسیقی و معماری همواره هنرهای انتزاعی به شمار رفته اند ؛ زیرا از قواعد و قوانینی پیروی می کنند که متعلق به آنهاست و نیازی به جنبه «نمایشی» ندارند</a:t>
            </a:r>
          </a:p>
        </p:txBody>
      </p:sp>
      <p:pic>
        <p:nvPicPr>
          <p:cNvPr id="8" name="Picture 3" descr="Historical Park"/>
          <p:cNvPicPr>
            <a:picLocks noChangeAspect="1" noChangeArrowheads="1"/>
          </p:cNvPicPr>
          <p:nvPr/>
        </p:nvPicPr>
        <p:blipFill>
          <a:blip r:embed="rId2"/>
          <a:srcRect/>
          <a:stretch>
            <a:fillRect/>
          </a:stretch>
        </p:blipFill>
        <p:spPr bwMode="auto">
          <a:xfrm>
            <a:off x="238092" y="2454298"/>
            <a:ext cx="3378780" cy="2189148"/>
          </a:xfrm>
          <a:prstGeom prst="rect">
            <a:avLst/>
          </a:prstGeom>
          <a:ln>
            <a:noFill/>
          </a:ln>
          <a:effectLst>
            <a:outerShdw blurRad="292100" dist="139700" dir="2700000" algn="tl" rotWithShape="0">
              <a:srgbClr val="333333">
                <a:alpha val="65000"/>
              </a:srgbClr>
            </a:outerShdw>
          </a:effectLst>
        </p:spPr>
      </p:pic>
      <p:pic>
        <p:nvPicPr>
          <p:cNvPr id="9" name="Picture 3" descr="D:\manzar shahri\pic\public art\iqkehpkukn30b9hg5ceo.jpg"/>
          <p:cNvPicPr>
            <a:picLocks noChangeAspect="1" noChangeArrowheads="1"/>
          </p:cNvPicPr>
          <p:nvPr/>
        </p:nvPicPr>
        <p:blipFill>
          <a:blip r:embed="rId3"/>
          <a:srcRect/>
          <a:stretch>
            <a:fillRect/>
          </a:stretch>
        </p:blipFill>
        <p:spPr bwMode="auto">
          <a:xfrm>
            <a:off x="4381496" y="2857496"/>
            <a:ext cx="1677750" cy="2357454"/>
          </a:xfrm>
          <a:prstGeom prst="rect">
            <a:avLst/>
          </a:prstGeom>
          <a:ln>
            <a:noFill/>
          </a:ln>
          <a:effectLst>
            <a:outerShdw blurRad="292100" dist="139700" dir="2700000" algn="tl" rotWithShape="0">
              <a:srgbClr val="333333">
                <a:alpha val="65000"/>
              </a:srgbClr>
            </a:outerShdw>
          </a:effectLst>
        </p:spPr>
      </p:pic>
      <p:pic>
        <p:nvPicPr>
          <p:cNvPr id="10" name="Picture 6" descr="D:\manzar shahri\pic\public art\unusual-chair-sofa-07.jpg"/>
          <p:cNvPicPr>
            <a:picLocks noChangeAspect="1" noChangeArrowheads="1"/>
          </p:cNvPicPr>
          <p:nvPr/>
        </p:nvPicPr>
        <p:blipFill>
          <a:blip r:embed="rId4"/>
          <a:srcRect/>
          <a:stretch>
            <a:fillRect/>
          </a:stretch>
        </p:blipFill>
        <p:spPr bwMode="auto">
          <a:xfrm>
            <a:off x="309530" y="4908233"/>
            <a:ext cx="3881430" cy="16640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2" descr="D:\manzar shahri\pic\public art\meltdown_chair.jpg"/>
          <p:cNvPicPr>
            <a:picLocks noChangeAspect="1" noChangeArrowheads="1"/>
          </p:cNvPicPr>
          <p:nvPr/>
        </p:nvPicPr>
        <p:blipFill>
          <a:blip r:embed="rId5"/>
          <a:srcRect/>
          <a:stretch>
            <a:fillRect/>
          </a:stretch>
        </p:blipFill>
        <p:spPr bwMode="auto">
          <a:xfrm>
            <a:off x="6667512" y="2643182"/>
            <a:ext cx="2786082" cy="20662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TextBox 11"/>
          <p:cNvSpPr txBox="1"/>
          <p:nvPr/>
        </p:nvSpPr>
        <p:spPr>
          <a:xfrm>
            <a:off x="6667512" y="4857760"/>
            <a:ext cx="2863473" cy="1384995"/>
          </a:xfrm>
          <a:prstGeom prst="rect">
            <a:avLst/>
          </a:prstGeom>
          <a:noFill/>
        </p:spPr>
        <p:txBody>
          <a:bodyPr wrap="square" rtlCol="1">
            <a:spAutoFit/>
          </a:bodyPr>
          <a:lstStyle/>
          <a:p>
            <a:pPr algn="justLow"/>
            <a:r>
              <a:rPr lang="fa-IR" sz="1200" dirty="0">
                <a:cs typeface="B Homa" pitchFamily="2" charset="-78"/>
              </a:rPr>
              <a:t>فکر می‌کنین این صندلی چه جوری و از چی ساخته شده؟</a:t>
            </a:r>
          </a:p>
          <a:p>
            <a:pPr algn="justLow"/>
            <a:r>
              <a:rPr lang="fa-IR" sz="1200" dirty="0">
                <a:cs typeface="B Homa" pitchFamily="2" charset="-78"/>
              </a:rPr>
              <a:t>طراح اومده یه قالب به شکل نشیمن رو داغ کرده و روی یه کپه طناب پلی‌پروپیلن فشار داده! همین! و بدون هیچ متریال دیگه‌ای کنتراست بین فرم و بافت ایجاد شده...</a:t>
            </a:r>
          </a:p>
          <a:p>
            <a:pPr algn="justLow"/>
            <a:endParaRPr lang="fa-IR" sz="1200" dirty="0">
              <a:cs typeface="B Homa" pitchFamily="2" charset="-78"/>
            </a:endParaRPr>
          </a:p>
        </p:txBody>
      </p:sp>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19095" y="714357"/>
            <a:ext cx="9132158" cy="3462486"/>
          </a:xfrm>
          <a:prstGeom prst="rect">
            <a:avLst/>
          </a:prstGeom>
          <a:noFill/>
        </p:spPr>
        <p:txBody>
          <a:bodyPr wrap="square" rtlCol="1">
            <a:spAutoFit/>
          </a:bodyPr>
          <a:lstStyle/>
          <a:p>
            <a:pPr algn="justLow">
              <a:lnSpc>
                <a:spcPct val="150000"/>
              </a:lnSpc>
              <a:buFont typeface="Wingdings" pitchFamily="2" charset="2"/>
              <a:buChar char="q"/>
            </a:pPr>
            <a:r>
              <a:rPr lang="fa-IR" b="1" dirty="0">
                <a:solidFill>
                  <a:schemeClr val="tx2"/>
                </a:solidFill>
                <a:effectLst>
                  <a:outerShdw blurRad="38100" dist="38100" dir="2700000" algn="tl">
                    <a:srgbClr val="000000">
                      <a:alpha val="43137"/>
                    </a:srgbClr>
                  </a:outerShdw>
                </a:effectLst>
                <a:cs typeface="B Kaveh" pitchFamily="2" charset="-78"/>
              </a:rPr>
              <a:t>بسیاری از دیوار نوشته ها به چند عامل نامبرده یا همه آنها شکل گرفته اند :</a:t>
            </a:r>
          </a:p>
          <a:p>
            <a:pPr algn="justLow">
              <a:lnSpc>
                <a:spcPct val="150000"/>
              </a:lnSpc>
            </a:pPr>
            <a:r>
              <a:rPr lang="fa-IR" sz="1600" b="1" dirty="0">
                <a:solidFill>
                  <a:schemeClr val="tx2"/>
                </a:solidFill>
                <a:cs typeface="B Kaveh" pitchFamily="2" charset="-78"/>
              </a:rPr>
              <a:t>الف) </a:t>
            </a:r>
            <a:r>
              <a:rPr lang="fa-IR" sz="1600" dirty="0">
                <a:solidFill>
                  <a:schemeClr val="tx2"/>
                </a:solidFill>
                <a:cs typeface="B Kaveh" pitchFamily="2" charset="-78"/>
              </a:rPr>
              <a:t>دلایل اجتماعی در شکل گیری دیوار نوشته ها بیشتر در بین شرقی ها و ایرانی ها ، عامل موثر است. در غرب کمتر ، البته در غرب نیز در جاها و مکانهایی  که کنترل کمتر است </a:t>
            </a:r>
          </a:p>
          <a:p>
            <a:pPr algn="justLow">
              <a:lnSpc>
                <a:spcPct val="150000"/>
              </a:lnSpc>
            </a:pPr>
            <a:r>
              <a:rPr lang="fa-IR" sz="1600" dirty="0">
                <a:solidFill>
                  <a:schemeClr val="tx2"/>
                </a:solidFill>
                <a:cs typeface="B Kaveh" pitchFamily="2" charset="-78"/>
              </a:rPr>
              <a:t>به خاطر نا برابریهای اجتماعی گاهی موثر است. مانند نا رضایتی های اقلیت ها  از تبعیض ها.</a:t>
            </a:r>
          </a:p>
          <a:p>
            <a:pPr algn="justLow">
              <a:lnSpc>
                <a:spcPct val="150000"/>
              </a:lnSpc>
            </a:pPr>
            <a:r>
              <a:rPr lang="fa-IR" sz="1600" b="1" dirty="0">
                <a:solidFill>
                  <a:schemeClr val="tx2"/>
                </a:solidFill>
                <a:cs typeface="B Kaveh" pitchFamily="2" charset="-78"/>
              </a:rPr>
              <a:t>ب) </a:t>
            </a:r>
            <a:r>
              <a:rPr lang="fa-IR" sz="1600" dirty="0">
                <a:solidFill>
                  <a:schemeClr val="tx2"/>
                </a:solidFill>
                <a:cs typeface="B Kaveh" pitchFamily="2" charset="-78"/>
              </a:rPr>
              <a:t>مسئله رشد فردیت از هر گروه اجتماعی مهم است. در شرق  مسئله رشد فردیت بیشتر در شکل گیری دیوار نوشته ها موثر است.جایی که  به رشد فردیت کمتر فضا داده شده ، از دیوار نوشته ها در این رابطه ( بروز فردیت)  بیشتر استفاده می شود. </a:t>
            </a:r>
          </a:p>
          <a:p>
            <a:pPr algn="justLow">
              <a:lnSpc>
                <a:spcPct val="150000"/>
              </a:lnSpc>
            </a:pPr>
            <a:r>
              <a:rPr lang="fa-IR" sz="1600" b="1" dirty="0">
                <a:solidFill>
                  <a:schemeClr val="tx2"/>
                </a:solidFill>
                <a:cs typeface="B Kaveh" pitchFamily="2" charset="-78"/>
              </a:rPr>
              <a:t>ج)</a:t>
            </a:r>
            <a:r>
              <a:rPr lang="fa-IR" sz="1600" dirty="0">
                <a:solidFill>
                  <a:schemeClr val="tx2"/>
                </a:solidFill>
                <a:cs typeface="B Kaveh" pitchFamily="2" charset="-78"/>
              </a:rPr>
              <a:t>همچنین در ایران ، دیوار نوشته ها پاره ای از فرهنگ سیاسی ایران شده و بوده ا ست . </a:t>
            </a:r>
          </a:p>
          <a:p>
            <a:pPr algn="justLow">
              <a:lnSpc>
                <a:spcPct val="150000"/>
              </a:lnSpc>
            </a:pPr>
            <a:r>
              <a:rPr lang="fa-IR" sz="1600" b="1" dirty="0">
                <a:solidFill>
                  <a:schemeClr val="tx2"/>
                </a:solidFill>
                <a:cs typeface="B Kaveh" pitchFamily="2" charset="-78"/>
              </a:rPr>
              <a:t>د) </a:t>
            </a:r>
            <a:r>
              <a:rPr lang="fa-IR" sz="1600" dirty="0">
                <a:solidFill>
                  <a:schemeClr val="tx2"/>
                </a:solidFill>
                <a:cs typeface="B Kaveh" pitchFamily="2" charset="-78"/>
              </a:rPr>
              <a:t>دیوار نوشته به عنوان تریبونی برای ابراز و بیان آنچه که مجال و تریبون طبیعی ندارد. مانند اعتراض های سیاسی و ... به خصوص در جوامعی که محدودیت بیان هست: برخی معتقدند که این مفهوم تریبون سازی را در مورد یک کشور خاص بومی نکنیم. همه جا در همه کشورها  دیوار نوشته وجود دارد.</a:t>
            </a:r>
          </a:p>
        </p:txBody>
      </p:sp>
      <p:pic>
        <p:nvPicPr>
          <p:cNvPr id="4" name="Picture 4" descr="D:\manzar shahri\pic\public art\FIBD2T0FG9YVU3B_MEDIUM.jpg"/>
          <p:cNvPicPr>
            <a:picLocks noChangeAspect="1" noChangeArrowheads="1"/>
          </p:cNvPicPr>
          <p:nvPr/>
        </p:nvPicPr>
        <p:blipFill>
          <a:blip r:embed="rId2"/>
          <a:srcRect/>
          <a:stretch>
            <a:fillRect/>
          </a:stretch>
        </p:blipFill>
        <p:spPr bwMode="auto">
          <a:xfrm>
            <a:off x="881034" y="4286256"/>
            <a:ext cx="3181162" cy="22145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2" descr="D:\manzar shahri\public art\Chicago Public Art Group — Making Murals, Mosaics, Sculptures, and Spaces_files\i_AOM-home.jpg">
            <a:hlinkClick r:id="rId3"/>
          </p:cNvPr>
          <p:cNvPicPr>
            <a:picLocks noChangeAspect="1" noChangeArrowheads="1"/>
          </p:cNvPicPr>
          <p:nvPr/>
        </p:nvPicPr>
        <p:blipFill>
          <a:blip r:embed="rId4"/>
          <a:srcRect/>
          <a:stretch>
            <a:fillRect/>
          </a:stretch>
        </p:blipFill>
        <p:spPr bwMode="auto">
          <a:xfrm>
            <a:off x="4524372" y="4786322"/>
            <a:ext cx="3517594" cy="12144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38423" y="-15263"/>
            <a:ext cx="6957108"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تفاوت نقاشی های دیواری در ایران و در غرب</a:t>
            </a:r>
          </a:p>
        </p:txBody>
      </p:sp>
      <p:graphicFrame>
        <p:nvGraphicFramePr>
          <p:cNvPr id="5" name="Diagram 4"/>
          <p:cNvGraphicFramePr/>
          <p:nvPr/>
        </p:nvGraphicFramePr>
        <p:xfrm>
          <a:off x="309530" y="928670"/>
          <a:ext cx="8715436" cy="5715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7" name="Straight Arrow Connector 6"/>
          <p:cNvCxnSpPr/>
          <p:nvPr/>
        </p:nvCxnSpPr>
        <p:spPr bwMode="auto">
          <a:xfrm rot="5400000" flipH="1" flipV="1">
            <a:off x="4524372" y="2143116"/>
            <a:ext cx="285752" cy="1588"/>
          </a:xfrm>
          <a:prstGeom prst="straightConnector1">
            <a:avLst/>
          </a:prstGeom>
          <a:ln>
            <a:headEnd type="none" w="med" len="med"/>
            <a:tailEnd type="arrow"/>
          </a:ln>
        </p:spPr>
        <p:style>
          <a:lnRef idx="2">
            <a:schemeClr val="accent5"/>
          </a:lnRef>
          <a:fillRef idx="0">
            <a:schemeClr val="accent5"/>
          </a:fillRef>
          <a:effectRef idx="1">
            <a:schemeClr val="accent5"/>
          </a:effectRef>
          <a:fontRef idx="minor">
            <a:schemeClr val="tx1"/>
          </a:fontRef>
        </p:style>
      </p:cxnSp>
      <p:cxnSp>
        <p:nvCxnSpPr>
          <p:cNvPr id="9" name="Straight Arrow Connector 8"/>
          <p:cNvCxnSpPr/>
          <p:nvPr/>
        </p:nvCxnSpPr>
        <p:spPr bwMode="auto">
          <a:xfrm flipV="1">
            <a:off x="5881694" y="2714620"/>
            <a:ext cx="357190" cy="142876"/>
          </a:xfrm>
          <a:prstGeom prst="straightConnector1">
            <a:avLst/>
          </a:prstGeom>
          <a:ln>
            <a:headEnd type="none" w="med" len="med"/>
            <a:tailEnd type="arrow"/>
          </a:ln>
        </p:spPr>
        <p:style>
          <a:lnRef idx="2">
            <a:schemeClr val="accent5"/>
          </a:lnRef>
          <a:fillRef idx="0">
            <a:schemeClr val="accent5"/>
          </a:fillRef>
          <a:effectRef idx="1">
            <a:schemeClr val="accent5"/>
          </a:effectRef>
          <a:fontRef idx="minor">
            <a:schemeClr val="tx1"/>
          </a:fontRef>
        </p:style>
      </p:cxnSp>
      <p:cxnSp>
        <p:nvCxnSpPr>
          <p:cNvPr id="11" name="Straight Arrow Connector 10"/>
          <p:cNvCxnSpPr/>
          <p:nvPr/>
        </p:nvCxnSpPr>
        <p:spPr bwMode="auto">
          <a:xfrm>
            <a:off x="5881694" y="4714884"/>
            <a:ext cx="357190" cy="142876"/>
          </a:xfrm>
          <a:prstGeom prst="straightConnector1">
            <a:avLst/>
          </a:prstGeom>
          <a:ln>
            <a:headEnd type="none" w="med" len="med"/>
            <a:tailEnd type="arrow"/>
          </a:ln>
        </p:spPr>
        <p:style>
          <a:lnRef idx="2">
            <a:schemeClr val="accent5"/>
          </a:lnRef>
          <a:fillRef idx="0">
            <a:schemeClr val="accent5"/>
          </a:fillRef>
          <a:effectRef idx="1">
            <a:schemeClr val="accent5"/>
          </a:effectRef>
          <a:fontRef idx="minor">
            <a:schemeClr val="tx1"/>
          </a:fontRef>
        </p:style>
      </p:cxnSp>
      <p:cxnSp>
        <p:nvCxnSpPr>
          <p:cNvPr id="14" name="Straight Arrow Connector 13"/>
          <p:cNvCxnSpPr/>
          <p:nvPr/>
        </p:nvCxnSpPr>
        <p:spPr bwMode="auto">
          <a:xfrm rot="5400000">
            <a:off x="4524372" y="5500702"/>
            <a:ext cx="285752" cy="1588"/>
          </a:xfrm>
          <a:prstGeom prst="straightConnector1">
            <a:avLst/>
          </a:prstGeom>
          <a:ln>
            <a:headEnd type="none" w="med" len="med"/>
            <a:tailEnd type="arrow"/>
          </a:ln>
        </p:spPr>
        <p:style>
          <a:lnRef idx="2">
            <a:schemeClr val="accent5"/>
          </a:lnRef>
          <a:fillRef idx="0">
            <a:schemeClr val="accent5"/>
          </a:fillRef>
          <a:effectRef idx="1">
            <a:schemeClr val="accent5"/>
          </a:effectRef>
          <a:fontRef idx="minor">
            <a:schemeClr val="tx1"/>
          </a:fontRef>
        </p:style>
      </p:cxnSp>
      <p:cxnSp>
        <p:nvCxnSpPr>
          <p:cNvPr id="16" name="Straight Arrow Connector 15"/>
          <p:cNvCxnSpPr/>
          <p:nvPr/>
        </p:nvCxnSpPr>
        <p:spPr bwMode="auto">
          <a:xfrm rot="10800000" flipV="1">
            <a:off x="2952736" y="4214818"/>
            <a:ext cx="285752" cy="71438"/>
          </a:xfrm>
          <a:prstGeom prst="straightConnector1">
            <a:avLst/>
          </a:prstGeom>
          <a:ln>
            <a:headEnd type="none" w="med" len="med"/>
            <a:tailEnd type="arrow"/>
          </a:ln>
        </p:spPr>
        <p:style>
          <a:lnRef idx="2">
            <a:schemeClr val="accent5"/>
          </a:lnRef>
          <a:fillRef idx="0">
            <a:schemeClr val="accent5"/>
          </a:fillRef>
          <a:effectRef idx="1">
            <a:schemeClr val="accent5"/>
          </a:effectRef>
          <a:fontRef idx="minor">
            <a:schemeClr val="tx1"/>
          </a:fontRef>
        </p:style>
      </p:cxnSp>
      <p:cxnSp>
        <p:nvCxnSpPr>
          <p:cNvPr id="18" name="Straight Arrow Connector 17"/>
          <p:cNvCxnSpPr/>
          <p:nvPr/>
        </p:nvCxnSpPr>
        <p:spPr bwMode="auto">
          <a:xfrm rot="10800000">
            <a:off x="3167050" y="2714620"/>
            <a:ext cx="357190" cy="71438"/>
          </a:xfrm>
          <a:prstGeom prst="straightConnector1">
            <a:avLst/>
          </a:prstGeom>
          <a:ln>
            <a:headEnd type="none" w="med" len="med"/>
            <a:tailEnd type="arrow"/>
          </a:ln>
        </p:spPr>
        <p:style>
          <a:lnRef idx="2">
            <a:schemeClr val="accent5"/>
          </a:lnRef>
          <a:fillRef idx="0">
            <a:schemeClr val="accent5"/>
          </a:fillRef>
          <a:effectRef idx="1">
            <a:schemeClr val="accent5"/>
          </a:effectRef>
          <a:fontRef idx="minor">
            <a:schemeClr val="tx1"/>
          </a:fontRef>
        </p:style>
      </p:cxnSp>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manzar shahri\public art\فهرست يافته های تصويری Google برای http--www_woostercollective_com-images-2006-04-whenop_jpg_files\more_responses_wooster_roundtable_1_publ_files\whenop.jpg"/>
          <p:cNvPicPr>
            <a:picLocks noChangeAspect="1" noChangeArrowheads="1"/>
          </p:cNvPicPr>
          <p:nvPr/>
        </p:nvPicPr>
        <p:blipFill>
          <a:blip r:embed="rId2"/>
          <a:srcRect/>
          <a:stretch>
            <a:fillRect/>
          </a:stretch>
        </p:blipFill>
        <p:spPr bwMode="auto">
          <a:xfrm>
            <a:off x="238092" y="2214554"/>
            <a:ext cx="3000396" cy="207181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3" descr="D:\manzar shahri\public art\فهرست يافته های تصويری Google برای http--www_rockingham_wa_gov_au-img-public-art-wave-lg_jpg_files\culture-arts-events_files\adopt-a-bus-shelter.jpg"/>
          <p:cNvPicPr>
            <a:picLocks noChangeAspect="1" noChangeArrowheads="1"/>
          </p:cNvPicPr>
          <p:nvPr/>
        </p:nvPicPr>
        <p:blipFill>
          <a:blip r:embed="rId3"/>
          <a:srcRect/>
          <a:stretch>
            <a:fillRect/>
          </a:stretch>
        </p:blipFill>
        <p:spPr bwMode="auto">
          <a:xfrm>
            <a:off x="3952868" y="285728"/>
            <a:ext cx="2271955" cy="2071702"/>
          </a:xfrm>
          <a:prstGeom prst="rect">
            <a:avLst/>
          </a:prstGeom>
          <a:ln>
            <a:noFill/>
          </a:ln>
          <a:effectLst>
            <a:outerShdw blurRad="292100" dist="139700" dir="2700000" algn="tl" rotWithShape="0">
              <a:srgbClr val="333333">
                <a:alpha val="65000"/>
              </a:srgbClr>
            </a:outerShdw>
          </a:effectLst>
        </p:spPr>
      </p:pic>
      <p:pic>
        <p:nvPicPr>
          <p:cNvPr id="5" name="Picture 2" descr="D:\manzar shahri\public art\فهرست يافته های تصويری Google برای http--farm1_static_flickr_com-130-318630950_fd06d68494_o_jpg_files\who_owns_public_files\318630950_fd06d68494_o.jpg"/>
          <p:cNvPicPr>
            <a:picLocks noChangeAspect="1" noChangeArrowheads="1"/>
          </p:cNvPicPr>
          <p:nvPr/>
        </p:nvPicPr>
        <p:blipFill>
          <a:blip r:embed="rId4"/>
          <a:srcRect/>
          <a:stretch>
            <a:fillRect/>
          </a:stretch>
        </p:blipFill>
        <p:spPr bwMode="auto">
          <a:xfrm>
            <a:off x="238092" y="285728"/>
            <a:ext cx="2786082" cy="1723085"/>
          </a:xfrm>
          <a:prstGeom prst="rect">
            <a:avLst/>
          </a:prstGeom>
          <a:ln w="123825"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Picture 2" descr="D:\manzar shahri\public art\Chicago Public Art Group — Making Murals, Mosaics, Sculptures, and Spaces_files\muraltour.jpg">
            <a:hlinkClick r:id="rId5"/>
          </p:cNvPr>
          <p:cNvPicPr>
            <a:picLocks noChangeAspect="1" noChangeArrowheads="1"/>
          </p:cNvPicPr>
          <p:nvPr/>
        </p:nvPicPr>
        <p:blipFill>
          <a:blip r:embed="rId6"/>
          <a:srcRect/>
          <a:stretch>
            <a:fillRect/>
          </a:stretch>
        </p:blipFill>
        <p:spPr bwMode="auto">
          <a:xfrm>
            <a:off x="4667248" y="2928934"/>
            <a:ext cx="3508375" cy="12112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Ebb and Flow"/>
          <p:cNvPicPr>
            <a:picLocks noChangeAspect="1" noChangeArrowheads="1"/>
          </p:cNvPicPr>
          <p:nvPr/>
        </p:nvPicPr>
        <p:blipFill>
          <a:blip r:embed="rId7" cstate="print"/>
          <a:srcRect/>
          <a:stretch>
            <a:fillRect/>
          </a:stretch>
        </p:blipFill>
        <p:spPr bwMode="auto">
          <a:xfrm>
            <a:off x="666720" y="4714884"/>
            <a:ext cx="2435225" cy="1714500"/>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9" name="Picture 4" descr="D:\manzar shahri\public art\Public Art Indianapolis » Project List_files\glacierwebdetail.jpg">
            <a:hlinkClick r:id="rId8"/>
          </p:cNvPr>
          <p:cNvPicPr>
            <a:picLocks noChangeAspect="1" noChangeArrowheads="1"/>
          </p:cNvPicPr>
          <p:nvPr/>
        </p:nvPicPr>
        <p:blipFill>
          <a:blip r:embed="rId9"/>
          <a:srcRect/>
          <a:stretch>
            <a:fillRect/>
          </a:stretch>
        </p:blipFill>
        <p:spPr bwMode="auto">
          <a:xfrm>
            <a:off x="4167182" y="4572008"/>
            <a:ext cx="2435225" cy="1965325"/>
          </a:xfrm>
          <a:prstGeom prst="rect">
            <a:avLst/>
          </a:prstGeom>
          <a:ln>
            <a:noFill/>
          </a:ln>
          <a:effectLst>
            <a:outerShdw blurRad="292100" dist="139700" dir="2700000" algn="tl" rotWithShape="0">
              <a:srgbClr val="333333">
                <a:alpha val="65000"/>
              </a:srgbClr>
            </a:outerShdw>
          </a:effectLst>
        </p:spPr>
      </p:pic>
      <p:pic>
        <p:nvPicPr>
          <p:cNvPr id="10" name="Picture 9" descr="downs &amp; beach scene">
            <a:hlinkClick r:id="rId10" tooltip="downs &amp; beach scene"/>
          </p:cNvPr>
          <p:cNvPicPr>
            <a:picLocks noChangeAspect="1" noChangeArrowheads="1"/>
          </p:cNvPicPr>
          <p:nvPr/>
        </p:nvPicPr>
        <p:blipFill>
          <a:blip r:embed="rId11"/>
          <a:srcRect/>
          <a:stretch>
            <a:fillRect/>
          </a:stretch>
        </p:blipFill>
        <p:spPr bwMode="auto">
          <a:xfrm>
            <a:off x="6953264" y="642918"/>
            <a:ext cx="2381267" cy="17859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Picture 9" descr="D:\manzar shahri\public art\فهرست يافته های تصويری Google برای http--www_rockingham_wa_gov_au-img-public-art-wave-lg_jpg_files\culture-arts-events_files\shopping-centre.jpg"/>
          <p:cNvPicPr>
            <a:picLocks noChangeAspect="1" noChangeArrowheads="1"/>
          </p:cNvPicPr>
          <p:nvPr/>
        </p:nvPicPr>
        <p:blipFill>
          <a:blip r:embed="rId12"/>
          <a:srcRect/>
          <a:stretch>
            <a:fillRect/>
          </a:stretch>
        </p:blipFill>
        <p:spPr bwMode="auto">
          <a:xfrm>
            <a:off x="6953264" y="4429132"/>
            <a:ext cx="2738422" cy="2053816"/>
          </a:xfrm>
          <a:prstGeom prst="rect">
            <a:avLst/>
          </a:prstGeom>
          <a:ln w="123825"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9095" y="714356"/>
            <a:ext cx="9132158" cy="2677656"/>
          </a:xfrm>
          <a:prstGeom prst="rect">
            <a:avLst/>
          </a:prstGeom>
          <a:noFill/>
        </p:spPr>
        <p:txBody>
          <a:bodyPr wrap="square" rtlCol="1">
            <a:spAutoFit/>
          </a:bodyPr>
          <a:lstStyle/>
          <a:p>
            <a:pPr algn="justLow">
              <a:lnSpc>
                <a:spcPct val="150000"/>
              </a:lnSpc>
              <a:buBlip>
                <a:blip r:embed="rId2"/>
              </a:buBlip>
            </a:pPr>
            <a:r>
              <a:rPr lang="fa-IR" sz="1600" dirty="0">
                <a:solidFill>
                  <a:schemeClr val="tx2"/>
                </a:solidFill>
                <a:cs typeface="B Kaveh" pitchFamily="2" charset="-78"/>
              </a:rPr>
              <a:t>دربارة   هنر اسلامي مي‌توان گفت كه هنر اسلامي به اصطلاح امروز يك هنر آبستره است يعني هنري است كه در حقيقت در همه‌جاي دنيا يك رنگ دارد و يك نقش دارد وبدين سبب است كه به راحتي قابل تميز و شناخت از هنرهاي ديگر است، هنر اسلامي يك هنر «مجرد» و يك هنر انتزاعي است.</a:t>
            </a:r>
          </a:p>
          <a:p>
            <a:pPr algn="justLow">
              <a:lnSpc>
                <a:spcPct val="150000"/>
              </a:lnSpc>
              <a:buBlip>
                <a:blip r:embed="rId2"/>
              </a:buBlip>
            </a:pPr>
            <a:r>
              <a:rPr lang="fa-IR" sz="1600" dirty="0">
                <a:solidFill>
                  <a:schemeClr val="tx2"/>
                </a:solidFill>
                <a:cs typeface="B Kaveh" pitchFamily="2" charset="-78"/>
              </a:rPr>
              <a:t>هنر اسلامي به اين علت هنري آبستره‌گونه شده كه توجه را از كثرت به وحدت كه همان( معناي توحيد باشد) مي‌برد.</a:t>
            </a:r>
          </a:p>
          <a:p>
            <a:pPr algn="justLow">
              <a:lnSpc>
                <a:spcPct val="150000"/>
              </a:lnSpc>
              <a:buBlip>
                <a:blip r:embed="rId2"/>
              </a:buBlip>
            </a:pPr>
            <a:r>
              <a:rPr lang="fa-IR" sz="1600" dirty="0">
                <a:solidFill>
                  <a:schemeClr val="tx2"/>
                </a:solidFill>
                <a:cs typeface="B Kaveh" pitchFamily="2" charset="-78"/>
              </a:rPr>
              <a:t>بايد گفت آنچه كه در نقوش اسلامي مطرح است نقش ظاهري و مادي و بيروني طبيعت نيست بلكه قوانين و اصول و نظم و انتظامات باطني و دروني آنها مدنظر مي‌باشد. و اين نظم و انتظام نوعي نظم و انتظامي متجلي و پر از رمز و راز هست كه همه نسبت و مراتب ظاهري خود را به هم مي‌ريزد و به تعبيري «طرحي نو در مي‌اندازد».</a:t>
            </a:r>
          </a:p>
          <a:p>
            <a:pPr algn="justLow">
              <a:lnSpc>
                <a:spcPct val="150000"/>
              </a:lnSpc>
              <a:buBlip>
                <a:blip r:embed="rId2"/>
              </a:buBlip>
            </a:pPr>
            <a:endParaRPr lang="fa-IR" sz="1600" dirty="0">
              <a:solidFill>
                <a:schemeClr val="tx2"/>
              </a:solidFill>
              <a:cs typeface="B Mahsa" pitchFamily="2" charset="-78"/>
            </a:endParaRPr>
          </a:p>
        </p:txBody>
      </p:sp>
      <p:sp>
        <p:nvSpPr>
          <p:cNvPr id="3" name="TextBox 2"/>
          <p:cNvSpPr txBox="1"/>
          <p:nvPr/>
        </p:nvSpPr>
        <p:spPr>
          <a:xfrm>
            <a:off x="928659" y="-15263"/>
            <a:ext cx="8766871" cy="523220"/>
          </a:xfrm>
          <a:prstGeom prst="rect">
            <a:avLst/>
          </a:prstGeom>
          <a:noFill/>
        </p:spPr>
        <p:txBody>
          <a:bodyPr wrap="square" rtlCol="1">
            <a:spAutoFit/>
          </a:bodyPr>
          <a:lstStyle/>
          <a:p>
            <a:pPr lvl="0"/>
            <a:r>
              <a:rPr lang="fa-IR" sz="280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هنر اسلامي يك هنر «مجرد» و يك هنر انتزاعي است</a:t>
            </a:r>
          </a:p>
        </p:txBody>
      </p:sp>
      <p:pic>
        <p:nvPicPr>
          <p:cNvPr id="4" name="Picture 2" descr="D:\manzar shahri\public art\جزيره رياضي - هنر اسلامي يك هنر «مجرد» و يك هنر انتزاعي است_files\1yk5rd.gif"/>
          <p:cNvPicPr>
            <a:picLocks noChangeAspect="1" noChangeArrowheads="1"/>
          </p:cNvPicPr>
          <p:nvPr/>
        </p:nvPicPr>
        <p:blipFill>
          <a:blip r:embed="rId3"/>
          <a:srcRect/>
          <a:stretch>
            <a:fillRect/>
          </a:stretch>
        </p:blipFill>
        <p:spPr bwMode="auto">
          <a:xfrm>
            <a:off x="1381100" y="3714752"/>
            <a:ext cx="2762775" cy="2511051"/>
          </a:xfrm>
          <a:prstGeom prst="rect">
            <a:avLst/>
          </a:prstGeom>
          <a:ln>
            <a:noFill/>
          </a:ln>
          <a:effectLst>
            <a:outerShdw blurRad="50800" dist="38100" dir="2700000" algn="tl" rotWithShape="0">
              <a:prstClr val="black">
                <a:alpha val="40000"/>
              </a:prstClr>
            </a:outerShdw>
            <a:softEdge rad="112500"/>
          </a:effectLst>
        </p:spPr>
      </p:pic>
      <p:pic>
        <p:nvPicPr>
          <p:cNvPr id="4098" name="Picture 2" descr="D:\manzar shahri\public art\hodi\جزيره رياضي - هنر اسلامي يك هنر «مجرد» و يك هنر انتزاعي است_files\es27.jpg"/>
          <p:cNvPicPr>
            <a:picLocks noChangeAspect="1" noChangeArrowheads="1"/>
          </p:cNvPicPr>
          <p:nvPr/>
        </p:nvPicPr>
        <p:blipFill>
          <a:blip r:embed="rId4"/>
          <a:srcRect/>
          <a:stretch>
            <a:fillRect/>
          </a:stretch>
        </p:blipFill>
        <p:spPr bwMode="auto">
          <a:xfrm>
            <a:off x="5595942" y="3643314"/>
            <a:ext cx="3559994" cy="2437999"/>
          </a:xfrm>
          <a:prstGeom prst="rect">
            <a:avLst/>
          </a:prstGeom>
          <a:ln>
            <a:noFill/>
          </a:ln>
          <a:effectLst>
            <a:outerShdw blurRad="50800" dist="38100" dir="2700000" algn="tl" rotWithShape="0">
              <a:prstClr val="black">
                <a:alpha val="40000"/>
              </a:prstClr>
            </a:outerShdw>
            <a:softEdge rad="112500"/>
          </a:effectLst>
        </p:spPr>
      </p:pic>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26912" y="-15263"/>
            <a:ext cx="3968618" cy="523220"/>
          </a:xfrm>
          <a:prstGeom prst="rect">
            <a:avLst/>
          </a:prstGeom>
          <a:noFill/>
        </p:spPr>
        <p:txBody>
          <a:bodyPr wrap="square" rtlCol="1">
            <a:spAutoFit/>
          </a:bodyPr>
          <a:lstStyle/>
          <a:p>
            <a:pPr lvl="0"/>
            <a:r>
              <a:rPr lang="en-US"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Media public art</a:t>
            </a:r>
            <a:endPar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endParaRPr>
          </a:p>
        </p:txBody>
      </p:sp>
      <p:pic>
        <p:nvPicPr>
          <p:cNvPr id="7" name="Picture 2" descr="akakce.jpg"/>
          <p:cNvPicPr>
            <a:picLocks noChangeAspect="1" noChangeArrowheads="1"/>
          </p:cNvPicPr>
          <p:nvPr/>
        </p:nvPicPr>
        <p:blipFill>
          <a:blip r:embed="rId2"/>
          <a:srcRect/>
          <a:stretch>
            <a:fillRect/>
          </a:stretch>
        </p:blipFill>
        <p:spPr bwMode="auto">
          <a:xfrm>
            <a:off x="452407" y="928670"/>
            <a:ext cx="4643470" cy="28531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D:\manzar shahri\public art\Scottsdale Public Art_files\lightdrawing5_1.jpg"/>
          <p:cNvPicPr>
            <a:picLocks noChangeAspect="1" noChangeArrowheads="1"/>
          </p:cNvPicPr>
          <p:nvPr/>
        </p:nvPicPr>
        <p:blipFill>
          <a:blip r:embed="rId3"/>
          <a:srcRect/>
          <a:stretch>
            <a:fillRect/>
          </a:stretch>
        </p:blipFill>
        <p:spPr bwMode="auto">
          <a:xfrm>
            <a:off x="5881694" y="1285860"/>
            <a:ext cx="3309926" cy="22914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5" descr="D:\manzar shahri\pic\public art\light-channels1.jpg"/>
          <p:cNvPicPr>
            <a:picLocks noChangeAspect="1" noChangeArrowheads="1"/>
          </p:cNvPicPr>
          <p:nvPr/>
        </p:nvPicPr>
        <p:blipFill>
          <a:blip r:embed="rId4"/>
          <a:srcRect/>
          <a:stretch>
            <a:fillRect/>
          </a:stretch>
        </p:blipFill>
        <p:spPr bwMode="auto">
          <a:xfrm>
            <a:off x="3381364" y="4071942"/>
            <a:ext cx="3786214" cy="252414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9095" y="714356"/>
            <a:ext cx="9132158" cy="1938992"/>
          </a:xfrm>
          <a:prstGeom prst="rect">
            <a:avLst/>
          </a:prstGeom>
          <a:noFill/>
        </p:spPr>
        <p:txBody>
          <a:bodyPr wrap="square" rtlCol="1">
            <a:spAutoFit/>
          </a:bodyPr>
          <a:lstStyle/>
          <a:p>
            <a:pPr algn="justLow">
              <a:lnSpc>
                <a:spcPct val="150000"/>
              </a:lnSpc>
            </a:pPr>
            <a:r>
              <a:rPr lang="fa-IR" sz="1600" dirty="0">
                <a:solidFill>
                  <a:schemeClr val="tx2"/>
                </a:solidFill>
                <a:cs typeface="B Kaveh" pitchFamily="2" charset="-78"/>
              </a:rPr>
              <a:t>در نهایت می توان گفت که با استفاده از انواع فرم های هنری و توجه به معیارهای طراحی و بصری چنین آثاری ,فضاهایی همچون پارک ها ,میادین,خیابان ها,ل ها ,مکان های تاریخی و یادمانی و بسیاری فضاها و مکان های دیگر که مردم در آنها حضور دارند یا فعالیت می کنند یا به عنوان مسیر عبوری می باشد,را مکانی برای اجرا , نمایش و قرار دادن آثار « هنر عمومی» اختصاص دارد.البته تمام این موارد ,بایستی با توجه به اصول معماری و طراحی شهری و هنری مربوط اجرا شوند تا از این تعامل هنر ,معماری و شهرسازی,در جهت هرچه مردمی تر کردن فضاهای شهری و افزایش میزان حضور و مشارکت مردم در امور مربوط به شهر استفاده کرد</a:t>
            </a:r>
          </a:p>
        </p:txBody>
      </p:sp>
      <p:pic>
        <p:nvPicPr>
          <p:cNvPr id="4" name="Picture 2" descr="D:\manzar shahri\public art\Scottsdale Public Art_files\doorsday_craigsmith.jpg"/>
          <p:cNvPicPr>
            <a:picLocks noChangeAspect="1" noChangeArrowheads="1"/>
          </p:cNvPicPr>
          <p:nvPr/>
        </p:nvPicPr>
        <p:blipFill>
          <a:blip r:embed="rId2"/>
          <a:srcRect/>
          <a:stretch>
            <a:fillRect/>
          </a:stretch>
        </p:blipFill>
        <p:spPr bwMode="auto">
          <a:xfrm>
            <a:off x="3452802" y="2357430"/>
            <a:ext cx="2253204" cy="22145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11" descr="t7epgiyj639hw5rmcuoh.jpg">
            <a:hlinkClick r:id="rId3"/>
          </p:cNvPr>
          <p:cNvPicPr>
            <a:picLocks noChangeAspect="1" noChangeArrowheads="1"/>
          </p:cNvPicPr>
          <p:nvPr/>
        </p:nvPicPr>
        <p:blipFill>
          <a:blip r:embed="rId4">
            <a:clrChange>
              <a:clrFrom>
                <a:srgbClr val="EBEAE6"/>
              </a:clrFrom>
              <a:clrTo>
                <a:srgbClr val="EBEAE6">
                  <a:alpha val="0"/>
                </a:srgbClr>
              </a:clrTo>
            </a:clrChange>
          </a:blip>
          <a:stretch>
            <a:fillRect/>
          </a:stretch>
        </p:blipFill>
        <p:spPr bwMode="auto">
          <a:xfrm>
            <a:off x="6596074" y="3643314"/>
            <a:ext cx="2928958" cy="2196719"/>
          </a:xfrm>
          <a:prstGeom prst="rect">
            <a:avLst/>
          </a:prstGeom>
          <a:ln>
            <a:noFill/>
          </a:ln>
          <a:effectLst>
            <a:outerShdw blurRad="292100" dist="254000" dir="2700000" algn="tl" rotWithShape="0">
              <a:srgbClr val="333333">
                <a:alpha val="65000"/>
              </a:srgbClr>
            </a:outerShdw>
          </a:effectLst>
        </p:spPr>
      </p:pic>
      <p:sp>
        <p:nvSpPr>
          <p:cNvPr id="8" name="TextBox 7"/>
          <p:cNvSpPr txBox="1"/>
          <p:nvPr/>
        </p:nvSpPr>
        <p:spPr>
          <a:xfrm>
            <a:off x="5595942" y="3621289"/>
            <a:ext cx="3214710" cy="307777"/>
          </a:xfrm>
          <a:prstGeom prst="rect">
            <a:avLst/>
          </a:prstGeom>
          <a:noFill/>
        </p:spPr>
        <p:txBody>
          <a:bodyPr wrap="square" rtlCol="1">
            <a:spAutoFit/>
          </a:bodyPr>
          <a:lstStyle/>
          <a:p>
            <a:r>
              <a:rPr lang="fa-IR" sz="1400" dirty="0">
                <a:cs typeface="B Homa" pitchFamily="2" charset="-78"/>
              </a:rPr>
              <a:t>لب مریلین مونرو ئه</a:t>
            </a:r>
          </a:p>
        </p:txBody>
      </p:sp>
      <p:pic>
        <p:nvPicPr>
          <p:cNvPr id="10" name="Picture 4" descr="D:\manzar shahri\pic\public art\unusual-chair-sofa-09.jpg"/>
          <p:cNvPicPr>
            <a:picLocks noChangeAspect="1" noChangeArrowheads="1"/>
          </p:cNvPicPr>
          <p:nvPr/>
        </p:nvPicPr>
        <p:blipFill>
          <a:blip r:embed="rId5"/>
          <a:srcRect/>
          <a:stretch>
            <a:fillRect/>
          </a:stretch>
        </p:blipFill>
        <p:spPr bwMode="auto">
          <a:xfrm>
            <a:off x="881034" y="4643446"/>
            <a:ext cx="2071702" cy="1548597"/>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pic>
        <p:nvPicPr>
          <p:cNvPr id="12" name="Picture 4" descr="D:\manzar shahri\pic\public art\unusual-chair-sofa-01.jpg"/>
          <p:cNvPicPr>
            <a:picLocks noChangeAspect="1" noChangeArrowheads="1"/>
          </p:cNvPicPr>
          <p:nvPr/>
        </p:nvPicPr>
        <p:blipFill>
          <a:blip r:embed="rId6">
            <a:clrChange>
              <a:clrFrom>
                <a:srgbClr val="FEFEFE"/>
              </a:clrFrom>
              <a:clrTo>
                <a:srgbClr val="FEFEFE">
                  <a:alpha val="0"/>
                </a:srgbClr>
              </a:clrTo>
            </a:clrChange>
          </a:blip>
          <a:srcRect/>
          <a:stretch>
            <a:fillRect/>
          </a:stretch>
        </p:blipFill>
        <p:spPr bwMode="auto">
          <a:xfrm>
            <a:off x="809596" y="2357430"/>
            <a:ext cx="1486381" cy="1679956"/>
          </a:xfrm>
          <a:prstGeom prst="rect">
            <a:avLst/>
          </a:prstGeom>
          <a:ln>
            <a:noFill/>
          </a:ln>
          <a:effectLst>
            <a:outerShdw blurRad="292100" dist="254000" dir="2700000" algn="tl" rotWithShape="0">
              <a:srgbClr val="333333">
                <a:alpha val="65000"/>
              </a:srgbClr>
            </a:outerShdw>
          </a:effectLst>
        </p:spPr>
      </p:pic>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41621" y="-15264"/>
            <a:ext cx="2553909" cy="523220"/>
          </a:xfrm>
          <a:prstGeom prst="rect">
            <a:avLst/>
          </a:prstGeom>
          <a:noFill/>
        </p:spPr>
        <p:txBody>
          <a:bodyPr wrap="square" rtlCol="1">
            <a:spAutoFit/>
          </a:bodyPr>
          <a:lstStyle/>
          <a:p>
            <a:pPr lvl="0"/>
            <a:r>
              <a:rPr lang="en-US"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Public art</a:t>
            </a:r>
            <a:endPar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cs typeface="B Kamran" pitchFamily="2" charset="-78"/>
            </a:endParaRPr>
          </a:p>
        </p:txBody>
      </p:sp>
      <p:graphicFrame>
        <p:nvGraphicFramePr>
          <p:cNvPr id="9" name="Diagram 8"/>
          <p:cNvGraphicFramePr/>
          <p:nvPr/>
        </p:nvGraphicFramePr>
        <p:xfrm>
          <a:off x="1666852" y="1428736"/>
          <a:ext cx="6286544" cy="4000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Folded Corner 9"/>
          <p:cNvSpPr/>
          <p:nvPr/>
        </p:nvSpPr>
        <p:spPr>
          <a:xfrm>
            <a:off x="3809992" y="1142984"/>
            <a:ext cx="2428892" cy="1214446"/>
          </a:xfrm>
          <a:prstGeom prst="foldedCorner">
            <a:avLst/>
          </a:prstGeom>
          <a:gradFill flip="none" rotWithShape="1">
            <a:gsLst>
              <a:gs pos="81000">
                <a:schemeClr val="dk1">
                  <a:tint val="10000"/>
                  <a:satMod val="300000"/>
                  <a:alpha val="0"/>
                </a:schemeClr>
              </a:gs>
              <a:gs pos="34000">
                <a:schemeClr val="dk1">
                  <a:tint val="13500"/>
                  <a:satMod val="250000"/>
                </a:schemeClr>
              </a:gs>
              <a:gs pos="100000">
                <a:schemeClr val="dk1">
                  <a:tint val="60000"/>
                  <a:satMod val="200000"/>
                </a:schemeClr>
              </a:gs>
            </a:gsLst>
            <a:path path="shape">
              <a:fillToRect l="50000" t="50000" r="50000" b="50000"/>
            </a:path>
            <a:tileRect/>
          </a:gradFill>
          <a:ln>
            <a:solidFill>
              <a:schemeClr val="tx1">
                <a:lumMod val="75000"/>
              </a:schemeClr>
            </a:solidFill>
          </a:ln>
        </p:spPr>
        <p:style>
          <a:lnRef idx="1">
            <a:schemeClr val="dk1"/>
          </a:lnRef>
          <a:fillRef idx="2">
            <a:schemeClr val="dk1"/>
          </a:fillRef>
          <a:effectRef idx="1">
            <a:schemeClr val="dk1"/>
          </a:effectRef>
          <a:fontRef idx="minor">
            <a:schemeClr val="dk1"/>
          </a:fontRef>
        </p:style>
        <p:txBody>
          <a:bodyPr rtlCol="1" anchor="ctr"/>
          <a:lstStyle/>
          <a:p>
            <a:pPr algn="ctr"/>
            <a:r>
              <a:rPr lang="fa-IR"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Homa" pitchFamily="2" charset="-78"/>
              </a:rPr>
              <a:t>معانی</a:t>
            </a:r>
          </a:p>
          <a:p>
            <a:pPr algn="ctr"/>
            <a:r>
              <a:rPr lang="en-US"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Homa" pitchFamily="2" charset="-78"/>
              </a:rPr>
              <a:t>PUBLIC ART </a:t>
            </a:r>
            <a:endParaRPr lang="fa-IR"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Homa" pitchFamily="2" charset="-78"/>
            </a:endParaRPr>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9095" y="751344"/>
            <a:ext cx="9132158" cy="2308324"/>
          </a:xfrm>
          <a:prstGeom prst="rect">
            <a:avLst/>
          </a:prstGeom>
          <a:noFill/>
        </p:spPr>
        <p:txBody>
          <a:bodyPr wrap="square" rtlCol="1">
            <a:spAutoFit/>
          </a:bodyPr>
          <a:lstStyle/>
          <a:p>
            <a:pPr algn="justLow">
              <a:lnSpc>
                <a:spcPct val="150000"/>
              </a:lnSpc>
            </a:pPr>
            <a:r>
              <a:rPr lang="fa-IR" sz="1600" dirty="0">
                <a:solidFill>
                  <a:schemeClr val="tx2"/>
                </a:solidFill>
                <a:cs typeface="B Kaveh" pitchFamily="2" charset="-78"/>
              </a:rPr>
              <a:t>هنر مجرد، یا هنر انتزاعی (آبستره) به هنری اطلاق می شود که هیچ صورت یا شکل طبیعی در جهان در آن قابل شناسایی نیست و فقط از رنگ و فرم های تمثیلی و غیر طبیعی برای بیان مفاهیم خود بهره می گیرد.</a:t>
            </a:r>
          </a:p>
          <a:p>
            <a:pPr algn="justLow">
              <a:lnSpc>
                <a:spcPct val="150000"/>
              </a:lnSpc>
            </a:pPr>
            <a:r>
              <a:rPr lang="fa-IR" sz="1600" dirty="0">
                <a:solidFill>
                  <a:schemeClr val="tx2"/>
                </a:solidFill>
                <a:cs typeface="B Kaveh" pitchFamily="2" charset="-78"/>
              </a:rPr>
              <a:t>.</a:t>
            </a:r>
          </a:p>
          <a:p>
            <a:pPr algn="justLow">
              <a:lnSpc>
                <a:spcPct val="150000"/>
              </a:lnSpc>
            </a:pPr>
            <a:r>
              <a:rPr lang="fa-IR" sz="1600" dirty="0">
                <a:solidFill>
                  <a:schemeClr val="tx2"/>
                </a:solidFill>
                <a:cs typeface="B Kaveh" pitchFamily="2" charset="-78"/>
              </a:rPr>
              <a:t>هنر انتزاعی که با هر گونه نمایش واقعی از موضوعات سر ستیز دارد دارای دو مورد حائز اهمیت می باشد؛ یکی«</a:t>
            </a:r>
            <a:r>
              <a:rPr lang="fa-IR" sz="1600" i="1" dirty="0">
                <a:solidFill>
                  <a:schemeClr val="tx2"/>
                </a:solidFill>
                <a:effectLst>
                  <a:outerShdw blurRad="38100" dist="38100" dir="2700000" algn="tl">
                    <a:srgbClr val="000000">
                      <a:alpha val="43137"/>
                    </a:srgbClr>
                  </a:outerShdw>
                </a:effectLst>
                <a:cs typeface="B Kaveh" pitchFamily="2" charset="-78"/>
              </a:rPr>
              <a:t>فرم</a:t>
            </a:r>
            <a:r>
              <a:rPr lang="fa-IR" sz="1600" dirty="0">
                <a:solidFill>
                  <a:schemeClr val="tx2"/>
                </a:solidFill>
                <a:cs typeface="B Kaveh" pitchFamily="2" charset="-78"/>
              </a:rPr>
              <a:t>»و دیگری«</a:t>
            </a:r>
            <a:r>
              <a:rPr lang="fa-IR" sz="1600" i="1" dirty="0">
                <a:solidFill>
                  <a:schemeClr val="tx2"/>
                </a:solidFill>
                <a:effectLst>
                  <a:outerShdw blurRad="38100" dist="38100" dir="2700000" algn="tl">
                    <a:srgbClr val="000000">
                      <a:alpha val="43137"/>
                    </a:srgbClr>
                  </a:outerShdw>
                </a:effectLst>
                <a:cs typeface="B Kaveh" pitchFamily="2" charset="-78"/>
              </a:rPr>
              <a:t>رنگ</a:t>
            </a:r>
            <a:r>
              <a:rPr lang="fa-IR" sz="1600" dirty="0">
                <a:solidFill>
                  <a:schemeClr val="tx2"/>
                </a:solidFill>
                <a:cs typeface="B Kaveh" pitchFamily="2" charset="-78"/>
              </a:rPr>
              <a:t>». این دو عامل از لحاظ زیبایی شناسی دارای معیار های مخصوص به خود هستند</a:t>
            </a:r>
          </a:p>
          <a:p>
            <a:pPr algn="justLow">
              <a:lnSpc>
                <a:spcPct val="150000"/>
              </a:lnSpc>
            </a:pPr>
            <a:endParaRPr lang="fa-IR" sz="1600" dirty="0">
              <a:solidFill>
                <a:schemeClr val="tx2"/>
              </a:solidFill>
              <a:cs typeface="B Mahsa" pitchFamily="2" charset="-78"/>
            </a:endParaRPr>
          </a:p>
        </p:txBody>
      </p:sp>
      <p:sp>
        <p:nvSpPr>
          <p:cNvPr id="5" name="TextBox 4"/>
          <p:cNvSpPr txBox="1"/>
          <p:nvPr/>
        </p:nvSpPr>
        <p:spPr>
          <a:xfrm>
            <a:off x="7141621" y="-15264"/>
            <a:ext cx="2553909" cy="954107"/>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هنر انتزاعی</a:t>
            </a:r>
          </a:p>
          <a:p>
            <a:endPar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cs typeface="B Kamran" pitchFamily="2" charset="-78"/>
            </a:endParaRPr>
          </a:p>
        </p:txBody>
      </p:sp>
      <p:pic>
        <p:nvPicPr>
          <p:cNvPr id="6" name="Picture 3" descr="D:\manzar shahri\public art\پندار_files\Kandinsky_WWI.jpg"/>
          <p:cNvPicPr>
            <a:picLocks noChangeAspect="1" noChangeArrowheads="1"/>
          </p:cNvPicPr>
          <p:nvPr/>
        </p:nvPicPr>
        <p:blipFill>
          <a:blip r:embed="rId2"/>
          <a:srcRect/>
          <a:stretch>
            <a:fillRect/>
          </a:stretch>
        </p:blipFill>
        <p:spPr bwMode="auto">
          <a:xfrm>
            <a:off x="1095348" y="3286124"/>
            <a:ext cx="3246372" cy="20002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3" descr="D:\manzar shahri\public art\فهرست يافته های تصويری Google برای http--www_wirednewyork_com-art-chinatsu_ban_elephant_jpg_files\showthread_files\mariko_mori_wave_ufo_30july03.jpg"/>
          <p:cNvPicPr>
            <a:picLocks noChangeAspect="1" noChangeArrowheads="1"/>
          </p:cNvPicPr>
          <p:nvPr/>
        </p:nvPicPr>
        <p:blipFill>
          <a:blip r:embed="rId3"/>
          <a:srcRect/>
          <a:stretch>
            <a:fillRect/>
          </a:stretch>
        </p:blipFill>
        <p:spPr bwMode="auto">
          <a:xfrm>
            <a:off x="5810256" y="3286124"/>
            <a:ext cx="2889271" cy="2000264"/>
          </a:xfrm>
          <a:prstGeom prst="roundRect">
            <a:avLst>
              <a:gd name="adj" fmla="val 8594"/>
            </a:avLst>
          </a:prstGeom>
          <a:solidFill>
            <a:srgbClr val="FFFFFF">
              <a:shade val="85000"/>
            </a:srgbClr>
          </a:solidFill>
          <a:ln>
            <a:noFill/>
          </a:ln>
          <a:effectLst>
            <a:reflection blurRad="6350" stA="50000" endA="300" endPos="55500" dist="50800" dir="5400000" sy="-100000" algn="bl" rotWithShape="0"/>
          </a:effectLst>
        </p:spPr>
      </p:pic>
      <p:graphicFrame>
        <p:nvGraphicFramePr>
          <p:cNvPr id="8" name="Diagram 7"/>
          <p:cNvGraphicFramePr/>
          <p:nvPr/>
        </p:nvGraphicFramePr>
        <p:xfrm>
          <a:off x="0" y="-129911"/>
          <a:ext cx="2000264" cy="12728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9095" y="714356"/>
            <a:ext cx="9132158" cy="4939814"/>
          </a:xfrm>
          <a:prstGeom prst="rect">
            <a:avLst/>
          </a:prstGeom>
          <a:noFill/>
        </p:spPr>
        <p:txBody>
          <a:bodyPr wrap="square" rtlCol="1">
            <a:spAutoFit/>
          </a:bodyPr>
          <a:lstStyle/>
          <a:p>
            <a:pPr algn="justLow">
              <a:lnSpc>
                <a:spcPct val="150000"/>
              </a:lnSpc>
              <a:buFont typeface="Wingdings" pitchFamily="2" charset="2"/>
              <a:buChar char="q"/>
            </a:pPr>
            <a:r>
              <a:rPr lang="fa-IR" b="1" dirty="0">
                <a:solidFill>
                  <a:schemeClr val="tx2"/>
                </a:solidFill>
                <a:effectLst>
                  <a:outerShdw blurRad="38100" dist="38100" dir="2700000" algn="tl">
                    <a:srgbClr val="000000">
                      <a:alpha val="43137"/>
                    </a:srgbClr>
                  </a:outerShdw>
                </a:effectLst>
                <a:cs typeface="B Kaveh" pitchFamily="2" charset="-78"/>
              </a:rPr>
              <a:t>هنر انتزاعی به دو دوره تاریخی تقسیم می شود:</a:t>
            </a:r>
          </a:p>
          <a:p>
            <a:pPr algn="justLow">
              <a:lnSpc>
                <a:spcPct val="150000"/>
              </a:lnSpc>
              <a:buFont typeface="Wingdings" pitchFamily="2" charset="2"/>
              <a:buChar char="q"/>
            </a:pPr>
            <a:endParaRPr lang="fa-IR" b="1" dirty="0">
              <a:solidFill>
                <a:schemeClr val="tx2"/>
              </a:solidFill>
              <a:effectLst>
                <a:outerShdw blurRad="38100" dist="38100" dir="2700000" algn="tl">
                  <a:srgbClr val="000000">
                    <a:alpha val="43137"/>
                  </a:srgbClr>
                </a:outerShdw>
              </a:effectLst>
              <a:cs typeface="B Kaveh" pitchFamily="2" charset="-78"/>
            </a:endParaRPr>
          </a:p>
          <a:p>
            <a:pPr algn="justLow">
              <a:lnSpc>
                <a:spcPct val="150000"/>
              </a:lnSpc>
              <a:buFont typeface="Wingdings" pitchFamily="2" charset="2"/>
              <a:buChar char="q"/>
            </a:pPr>
            <a:endParaRPr lang="fa-IR" b="1" dirty="0">
              <a:solidFill>
                <a:schemeClr val="tx2"/>
              </a:solidFill>
              <a:effectLst>
                <a:outerShdw blurRad="38100" dist="38100" dir="2700000" algn="tl">
                  <a:srgbClr val="000000">
                    <a:alpha val="43137"/>
                  </a:srgbClr>
                </a:outerShdw>
              </a:effectLst>
              <a:cs typeface="B Kaveh" pitchFamily="2" charset="-78"/>
            </a:endParaRPr>
          </a:p>
          <a:p>
            <a:pPr algn="justLow">
              <a:lnSpc>
                <a:spcPct val="150000"/>
              </a:lnSpc>
              <a:buFont typeface="Wingdings" pitchFamily="2" charset="2"/>
              <a:buChar char="q"/>
            </a:pPr>
            <a:endParaRPr lang="fa-IR" b="1" dirty="0">
              <a:solidFill>
                <a:schemeClr val="tx2"/>
              </a:solidFill>
              <a:effectLst>
                <a:outerShdw blurRad="38100" dist="38100" dir="2700000" algn="tl">
                  <a:srgbClr val="000000">
                    <a:alpha val="43137"/>
                  </a:srgbClr>
                </a:outerShdw>
              </a:effectLst>
              <a:cs typeface="B Kaveh" pitchFamily="2" charset="-78"/>
            </a:endParaRPr>
          </a:p>
          <a:p>
            <a:pPr algn="justLow">
              <a:lnSpc>
                <a:spcPct val="150000"/>
              </a:lnSpc>
              <a:buFont typeface="Wingdings" pitchFamily="2" charset="2"/>
              <a:buChar char="q"/>
            </a:pPr>
            <a:endParaRPr lang="fa-IR" b="1" dirty="0">
              <a:solidFill>
                <a:schemeClr val="tx2"/>
              </a:solidFill>
              <a:effectLst>
                <a:outerShdw blurRad="38100" dist="38100" dir="2700000" algn="tl">
                  <a:srgbClr val="000000">
                    <a:alpha val="43137"/>
                  </a:srgbClr>
                </a:outerShdw>
              </a:effectLst>
              <a:cs typeface="B Kaveh" pitchFamily="2" charset="-78"/>
            </a:endParaRPr>
          </a:p>
          <a:p>
            <a:pPr algn="justLow">
              <a:lnSpc>
                <a:spcPct val="150000"/>
              </a:lnSpc>
              <a:buFont typeface="Wingdings" pitchFamily="2" charset="2"/>
              <a:buChar char="q"/>
            </a:pPr>
            <a:endParaRPr lang="fa-IR" b="1" dirty="0">
              <a:solidFill>
                <a:schemeClr val="tx2"/>
              </a:solidFill>
              <a:effectLst>
                <a:outerShdw blurRad="38100" dist="38100" dir="2700000" algn="tl">
                  <a:srgbClr val="000000">
                    <a:alpha val="43137"/>
                  </a:srgbClr>
                </a:outerShdw>
              </a:effectLst>
              <a:cs typeface="B Kaveh" pitchFamily="2" charset="-78"/>
            </a:endParaRPr>
          </a:p>
          <a:p>
            <a:pPr algn="justLow">
              <a:lnSpc>
                <a:spcPct val="150000"/>
              </a:lnSpc>
              <a:buFont typeface="Wingdings" pitchFamily="2" charset="2"/>
              <a:buChar char="q"/>
            </a:pPr>
            <a:endParaRPr lang="fa-IR" b="1" dirty="0">
              <a:solidFill>
                <a:schemeClr val="tx2"/>
              </a:solidFill>
              <a:effectLst>
                <a:outerShdw blurRad="38100" dist="38100" dir="2700000" algn="tl">
                  <a:srgbClr val="000000">
                    <a:alpha val="43137"/>
                  </a:srgbClr>
                </a:outerShdw>
              </a:effectLst>
              <a:cs typeface="B Kaveh" pitchFamily="2" charset="-78"/>
            </a:endParaRPr>
          </a:p>
          <a:p>
            <a:pPr algn="justLow">
              <a:lnSpc>
                <a:spcPct val="150000"/>
              </a:lnSpc>
              <a:buFont typeface="Wingdings" pitchFamily="2" charset="2"/>
              <a:buChar char="q"/>
            </a:pPr>
            <a:endParaRPr lang="fa-IR" b="1" dirty="0">
              <a:solidFill>
                <a:schemeClr val="tx2"/>
              </a:solidFill>
              <a:effectLst>
                <a:outerShdw blurRad="38100" dist="38100" dir="2700000" algn="tl">
                  <a:srgbClr val="000000">
                    <a:alpha val="43137"/>
                  </a:srgbClr>
                </a:outerShdw>
              </a:effectLst>
              <a:cs typeface="B Kaveh" pitchFamily="2" charset="-78"/>
            </a:endParaRPr>
          </a:p>
          <a:p>
            <a:pPr algn="justLow">
              <a:lnSpc>
                <a:spcPct val="150000"/>
              </a:lnSpc>
              <a:buFont typeface="Wingdings" pitchFamily="2" charset="2"/>
              <a:buChar char="q"/>
            </a:pPr>
            <a:endParaRPr lang="fa-IR" b="1" dirty="0">
              <a:solidFill>
                <a:schemeClr val="tx2"/>
              </a:solidFill>
              <a:effectLst>
                <a:outerShdw blurRad="38100" dist="38100" dir="2700000" algn="tl">
                  <a:srgbClr val="000000">
                    <a:alpha val="43137"/>
                  </a:srgbClr>
                </a:outerShdw>
              </a:effectLst>
              <a:cs typeface="B Kaveh" pitchFamily="2" charset="-78"/>
            </a:endParaRPr>
          </a:p>
          <a:p>
            <a:pPr algn="justLow">
              <a:lnSpc>
                <a:spcPct val="150000"/>
              </a:lnSpc>
              <a:buBlip>
                <a:blip r:embed="rId2"/>
              </a:buBlip>
            </a:pPr>
            <a:r>
              <a:rPr lang="fa-IR" sz="1600" dirty="0">
                <a:solidFill>
                  <a:schemeClr val="tx2"/>
                </a:solidFill>
                <a:cs typeface="B Kaveh" pitchFamily="2" charset="-78"/>
              </a:rPr>
              <a:t>نهضت هنر آبستره مربوط به یک منطقه خاص نبود. این شیوه در تمام کشور های دنیا طرفدارانی داشت که هر یک به ترتیبی جداگانه به فعالیت مشغول بودند و در عین حال از یکدیگر تأثیر می پذیرفتند. </a:t>
            </a:r>
          </a:p>
          <a:p>
            <a:pPr algn="justLow">
              <a:lnSpc>
                <a:spcPct val="150000"/>
              </a:lnSpc>
            </a:pPr>
            <a:endParaRPr lang="fa-IR" sz="1600" dirty="0">
              <a:solidFill>
                <a:schemeClr val="tx2"/>
              </a:solidFill>
              <a:cs typeface="B Mahsa" pitchFamily="2" charset="-78"/>
            </a:endParaRPr>
          </a:p>
        </p:txBody>
      </p:sp>
      <p:sp>
        <p:nvSpPr>
          <p:cNvPr id="5" name="TextBox 4"/>
          <p:cNvSpPr txBox="1"/>
          <p:nvPr/>
        </p:nvSpPr>
        <p:spPr>
          <a:xfrm>
            <a:off x="7141621" y="-15264"/>
            <a:ext cx="2553909"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تاریخچه</a:t>
            </a:r>
            <a:endPar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cs typeface="B Kamran" pitchFamily="2" charset="-78"/>
            </a:endParaRPr>
          </a:p>
        </p:txBody>
      </p:sp>
      <p:graphicFrame>
        <p:nvGraphicFramePr>
          <p:cNvPr id="6" name="Diagram 5"/>
          <p:cNvGraphicFramePr/>
          <p:nvPr/>
        </p:nvGraphicFramePr>
        <p:xfrm>
          <a:off x="0" y="-129911"/>
          <a:ext cx="2000264" cy="12728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nvGraphicFramePr>
        <p:xfrm>
          <a:off x="1095348" y="1428736"/>
          <a:ext cx="7715304" cy="28575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8" name="Picture 20" descr="D:\manzar shahri\public art\Welcome to Cleveland Public Art_files\splash_files\1.jpg"/>
          <p:cNvPicPr>
            <a:picLocks noChangeAspect="1" noChangeArrowheads="1"/>
          </p:cNvPicPr>
          <p:nvPr/>
        </p:nvPicPr>
        <p:blipFill>
          <a:blip r:embed="rId13"/>
          <a:srcRect/>
          <a:stretch>
            <a:fillRect/>
          </a:stretch>
        </p:blipFill>
        <p:spPr bwMode="auto">
          <a:xfrm>
            <a:off x="666720" y="4929561"/>
            <a:ext cx="1500198" cy="1785587"/>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14" descr="D:\manzar shahri\public art\Putting public art on the map Big Art Mob – The Channel 4 Big Art Project_files\Photo-0364_thumb.jpg"/>
          <p:cNvPicPr>
            <a:picLocks noChangeAspect="1" noChangeArrowheads="1"/>
          </p:cNvPicPr>
          <p:nvPr/>
        </p:nvPicPr>
        <p:blipFill>
          <a:blip r:embed="rId14"/>
          <a:srcRect/>
          <a:stretch>
            <a:fillRect/>
          </a:stretch>
        </p:blipFill>
        <p:spPr bwMode="auto">
          <a:xfrm>
            <a:off x="2809860" y="5072074"/>
            <a:ext cx="1828800" cy="1371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560001" lon="0" rev="0"/>
            </a:camera>
            <a:lightRig rig="twoPt" dir="t">
              <a:rot lat="0" lon="0" rev="7200000"/>
            </a:lightRig>
          </a:scene3d>
          <a:sp3d prstMaterial="matte">
            <a:bevelT w="22860" h="12700"/>
            <a:contourClr>
              <a:srgbClr val="FFFFFF"/>
            </a:contourClr>
          </a:sp3d>
        </p:spPr>
      </p:pic>
      <p:pic>
        <p:nvPicPr>
          <p:cNvPr id="10" name="Picture 2" descr="D:\manzar shahri\public art\فهرست يافته های تصويری Google برای http--sf_curbed_com-uploads-5Aug08_PublicArt_jpg_files\fun_with_public_art_cool_globes_for_a_notsocool_crissy_fields_files\5Aug08_PublicArt.jpg"/>
          <p:cNvPicPr>
            <a:picLocks noChangeAspect="1" noChangeArrowheads="1"/>
          </p:cNvPicPr>
          <p:nvPr/>
        </p:nvPicPr>
        <p:blipFill>
          <a:blip r:embed="rId15" cstate="print"/>
          <a:srcRect/>
          <a:stretch>
            <a:fillRect/>
          </a:stretch>
        </p:blipFill>
        <p:spPr bwMode="auto">
          <a:xfrm>
            <a:off x="5095876" y="5214950"/>
            <a:ext cx="1785950" cy="11846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9095" y="642918"/>
            <a:ext cx="9132158" cy="1985159"/>
          </a:xfrm>
          <a:prstGeom prst="rect">
            <a:avLst/>
          </a:prstGeom>
          <a:noFill/>
        </p:spPr>
        <p:txBody>
          <a:bodyPr wrap="square" rtlCol="1">
            <a:spAutoFit/>
          </a:bodyPr>
          <a:lstStyle/>
          <a:p>
            <a:pPr algn="justLow">
              <a:lnSpc>
                <a:spcPct val="150000"/>
              </a:lnSpc>
              <a:buFont typeface="Wingdings" pitchFamily="2" charset="2"/>
              <a:buChar char="q"/>
            </a:pPr>
            <a:r>
              <a:rPr lang="fa-IR" b="1" dirty="0">
                <a:solidFill>
                  <a:schemeClr val="tx2"/>
                </a:solidFill>
                <a:effectLst>
                  <a:outerShdw blurRad="38100" dist="38100" dir="2700000" algn="tl">
                    <a:srgbClr val="000000">
                      <a:alpha val="43137"/>
                    </a:srgbClr>
                  </a:outerShdw>
                </a:effectLst>
                <a:cs typeface="B Kaveh" pitchFamily="2" charset="-78"/>
              </a:rPr>
              <a:t>اولین افراد در هنر انتزاعی</a:t>
            </a:r>
          </a:p>
          <a:p>
            <a:pPr algn="justLow">
              <a:lnSpc>
                <a:spcPct val="150000"/>
              </a:lnSpc>
            </a:pPr>
            <a:r>
              <a:rPr lang="fa-IR" sz="1600" dirty="0">
                <a:solidFill>
                  <a:schemeClr val="tx2"/>
                </a:solidFill>
                <a:cs typeface="B Kaveh" pitchFamily="2" charset="-78"/>
              </a:rPr>
              <a:t>معمولا کاندینسکی را مبتکر هنر انتزاعی می‌دانند؛ اما باید در نظر داشت که او صرفا اوج روندی را می‌نمایاند که از پیشتر آغاز شده‌بود. </a:t>
            </a:r>
          </a:p>
          <a:p>
            <a:pPr algn="justLow">
              <a:lnSpc>
                <a:spcPct val="150000"/>
              </a:lnSpc>
            </a:pPr>
            <a:r>
              <a:rPr lang="fa-IR" sz="1600" dirty="0">
                <a:solidFill>
                  <a:schemeClr val="tx2"/>
                </a:solidFill>
                <a:cs typeface="B Kaveh" pitchFamily="2" charset="-78"/>
              </a:rPr>
              <a:t>هانری ولده (1863-1957) طراح و معمار بلژیکی، دارای آثاری است که از موضوعیت خاصی برخوردار نیستند. کاندینسکی، نخستین نقاشی آبرنگ انتزاعی خود را در سال 1910 آفرید و پس از او در سال 1911 لارینف به عنوان یکی از هنرمندان معروف روسیه راهش را به سوی هنر انتزاعی گشود و در ادامه چنین رویکردی، دلنه و کوپا نیز در سال 1912 به نتیجه‌ای مشابه دست یافتند.</a:t>
            </a:r>
          </a:p>
        </p:txBody>
      </p:sp>
      <p:graphicFrame>
        <p:nvGraphicFramePr>
          <p:cNvPr id="3" name="Diagram 2"/>
          <p:cNvGraphicFramePr/>
          <p:nvPr/>
        </p:nvGraphicFramePr>
        <p:xfrm>
          <a:off x="0" y="-129911"/>
          <a:ext cx="2000264" cy="12728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nvGraphicFramePr>
        <p:xfrm>
          <a:off x="1309662" y="2500306"/>
          <a:ext cx="7373966" cy="277283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Picture 4" descr="D:\manzar shahri\public art\hodi\Kargah_com  Iranian Artists'Site; Persian Section_files\00145.jpg"/>
          <p:cNvPicPr>
            <a:picLocks noChangeAspect="1" noChangeArrowheads="1"/>
          </p:cNvPicPr>
          <p:nvPr/>
        </p:nvPicPr>
        <p:blipFill>
          <a:blip r:embed="rId12"/>
          <a:srcRect/>
          <a:stretch>
            <a:fillRect/>
          </a:stretch>
        </p:blipFill>
        <p:spPr bwMode="auto">
          <a:xfrm>
            <a:off x="3381364" y="4929198"/>
            <a:ext cx="1143008" cy="1684032"/>
          </a:xfrm>
          <a:prstGeom prst="rect">
            <a:avLst/>
          </a:prstGeom>
          <a:ln>
            <a:noFill/>
          </a:ln>
          <a:effectLst>
            <a:softEdge rad="112500"/>
          </a:effectLst>
        </p:spPr>
      </p:pic>
      <p:pic>
        <p:nvPicPr>
          <p:cNvPr id="7" name="Picture 6" descr="D:\manzar shahri\public art\hodi\Public Art Program - City of Albuquerque_files\TreeofLife.jpg"/>
          <p:cNvPicPr>
            <a:picLocks noChangeAspect="1" noChangeArrowheads="1"/>
          </p:cNvPicPr>
          <p:nvPr/>
        </p:nvPicPr>
        <p:blipFill>
          <a:blip r:embed="rId13"/>
          <a:srcRect r="15384"/>
          <a:stretch>
            <a:fillRect/>
          </a:stretch>
        </p:blipFill>
        <p:spPr bwMode="auto">
          <a:xfrm>
            <a:off x="2381232" y="4929198"/>
            <a:ext cx="857256" cy="1740488"/>
          </a:xfrm>
          <a:prstGeom prst="rect">
            <a:avLst/>
          </a:prstGeom>
          <a:ln>
            <a:noFill/>
          </a:ln>
          <a:effectLst>
            <a:softEdge rad="112500"/>
          </a:effectLst>
        </p:spPr>
      </p:pic>
      <p:pic>
        <p:nvPicPr>
          <p:cNvPr id="8" name="Picture 7" descr="D:\manzar shahri\public art\hodi\Public Art Program - City of Albuquerque_files\Conservatorymural2.jpg"/>
          <p:cNvPicPr>
            <a:picLocks noChangeAspect="1" noChangeArrowheads="1"/>
          </p:cNvPicPr>
          <p:nvPr/>
        </p:nvPicPr>
        <p:blipFill>
          <a:blip r:embed="rId14"/>
          <a:srcRect/>
          <a:stretch>
            <a:fillRect/>
          </a:stretch>
        </p:blipFill>
        <p:spPr bwMode="auto">
          <a:xfrm>
            <a:off x="166654" y="4812982"/>
            <a:ext cx="2024042" cy="2045018"/>
          </a:xfrm>
          <a:prstGeom prst="rect">
            <a:avLst/>
          </a:prstGeom>
          <a:ln>
            <a:noFill/>
          </a:ln>
          <a:effectLst>
            <a:softEdge rad="112500"/>
          </a:effectLst>
        </p:spPr>
      </p:pic>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9095" y="714356"/>
            <a:ext cx="9132158" cy="1908215"/>
          </a:xfrm>
          <a:prstGeom prst="rect">
            <a:avLst/>
          </a:prstGeom>
          <a:noFill/>
        </p:spPr>
        <p:txBody>
          <a:bodyPr wrap="square" rtlCol="1">
            <a:spAutoFit/>
          </a:bodyPr>
          <a:lstStyle/>
          <a:p>
            <a:pPr algn="justLow">
              <a:lnSpc>
                <a:spcPct val="150000"/>
              </a:lnSpc>
            </a:pPr>
            <a:r>
              <a:rPr lang="fa-IR" sz="1600" dirty="0">
                <a:solidFill>
                  <a:schemeClr val="tx2"/>
                </a:solidFill>
                <a:cs typeface="B Kaveh" pitchFamily="2" charset="-78"/>
              </a:rPr>
              <a:t>در سالهائي كه نقاشان ايراني براي دست يابي به يك هويت به سنن گذشته توجه داشتند (بين سالهاي 1365 تا 1373 ) و يا در دوره اي كه بسياري از هنرمندان هنر انتزاعي را نوعي هنري امروزي تلقي ميكرند ( بين سالهاي 1375 تا 1378 ) نمونه هاي هنر مفهومي و جديد كم بودند. گاهي به صورت پراكنده هنرمندان دست به تجربياتي زدند كه با تعريف ياد شده بالا در چهارچوب هنر جديد قرار ميگيرند.  اولين گامهاي توجه جدي به هنر جديد از سالهاي 1372 و توسط نسل جوان و در محافل غير موزه اي صورت گرفت. اين حركت ابتدا بيشتر در اماكن غير متداول براي نمايش اثر هنري و نگارخانه ها آغاز شد</a:t>
            </a:r>
          </a:p>
          <a:p>
            <a:pPr algn="justLow">
              <a:lnSpc>
                <a:spcPct val="150000"/>
              </a:lnSpc>
            </a:pPr>
            <a:endParaRPr lang="fa-IR" sz="1600" dirty="0">
              <a:solidFill>
                <a:schemeClr val="tx2"/>
              </a:solidFill>
              <a:cs typeface="B Mahsa" pitchFamily="2" charset="-78"/>
            </a:endParaRPr>
          </a:p>
        </p:txBody>
      </p:sp>
      <p:pic>
        <p:nvPicPr>
          <p:cNvPr id="2050" name="Picture 2" descr="D:\khososi\tehran\IMG_0133.jpg"/>
          <p:cNvPicPr>
            <a:picLocks noChangeAspect="1" noChangeArrowheads="1"/>
          </p:cNvPicPr>
          <p:nvPr/>
        </p:nvPicPr>
        <p:blipFill>
          <a:blip r:embed="rId2" cstate="print"/>
          <a:srcRect/>
          <a:stretch>
            <a:fillRect/>
          </a:stretch>
        </p:blipFill>
        <p:spPr bwMode="auto">
          <a:xfrm>
            <a:off x="238092" y="2786058"/>
            <a:ext cx="3499770" cy="2422918"/>
          </a:xfrm>
          <a:prstGeom prst="rect">
            <a:avLst/>
          </a:prstGeom>
          <a:ln w="63500" cap="sq" cmpd="thickThin">
            <a:solidFill>
              <a:srgbClr val="000000"/>
            </a:solidFill>
            <a:prstDash val="solid"/>
            <a:miter lim="800000"/>
          </a:ln>
          <a:effectLst>
            <a:innerShdw blurRad="76200">
              <a:srgbClr val="000000"/>
            </a:innerShdw>
          </a:effectLst>
        </p:spPr>
      </p:pic>
      <p:pic>
        <p:nvPicPr>
          <p:cNvPr id="3074" name="Picture 2" descr="D:\khososi\tehran\IMG_0146.jpg"/>
          <p:cNvPicPr>
            <a:picLocks noChangeAspect="1" noChangeArrowheads="1"/>
          </p:cNvPicPr>
          <p:nvPr/>
        </p:nvPicPr>
        <p:blipFill>
          <a:blip r:embed="rId3" cstate="print"/>
          <a:srcRect/>
          <a:stretch>
            <a:fillRect/>
          </a:stretch>
        </p:blipFill>
        <p:spPr bwMode="auto">
          <a:xfrm>
            <a:off x="7310454" y="2643182"/>
            <a:ext cx="2205649" cy="2714644"/>
          </a:xfrm>
          <a:prstGeom prst="rect">
            <a:avLst/>
          </a:prstGeom>
          <a:ln w="63500" cap="sq" cmpd="thickThin">
            <a:solidFill>
              <a:srgbClr val="000000"/>
            </a:solidFill>
            <a:prstDash val="solid"/>
            <a:miter lim="800000"/>
          </a:ln>
          <a:effectLst>
            <a:innerShdw blurRad="76200">
              <a:srgbClr val="000000"/>
            </a:innerShdw>
          </a:effectLst>
        </p:spPr>
      </p:pic>
      <p:pic>
        <p:nvPicPr>
          <p:cNvPr id="3075" name="Picture 3" descr="D:\khososi\tehran\IMG_0134.jpg"/>
          <p:cNvPicPr>
            <a:picLocks noChangeAspect="1" noChangeArrowheads="1"/>
          </p:cNvPicPr>
          <p:nvPr/>
        </p:nvPicPr>
        <p:blipFill>
          <a:blip r:embed="rId4" cstate="print"/>
          <a:srcRect/>
          <a:stretch>
            <a:fillRect/>
          </a:stretch>
        </p:blipFill>
        <p:spPr bwMode="auto">
          <a:xfrm>
            <a:off x="4238620" y="2857496"/>
            <a:ext cx="2622705" cy="1815719"/>
          </a:xfrm>
          <a:prstGeom prst="rect">
            <a:avLst/>
          </a:prstGeom>
          <a:ln w="13335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076" name="Picture 4" descr="D:\khososi\tehran\IMG_0135.jpg"/>
          <p:cNvPicPr>
            <a:picLocks noChangeAspect="1" noChangeArrowheads="1"/>
          </p:cNvPicPr>
          <p:nvPr/>
        </p:nvPicPr>
        <p:blipFill>
          <a:blip r:embed="rId5" cstate="print"/>
          <a:srcRect/>
          <a:stretch>
            <a:fillRect/>
          </a:stretch>
        </p:blipFill>
        <p:spPr bwMode="auto">
          <a:xfrm>
            <a:off x="4310058" y="4857760"/>
            <a:ext cx="2476483" cy="1714488"/>
          </a:xfrm>
          <a:prstGeom prst="rect">
            <a:avLst/>
          </a:prstGeom>
          <a:ln w="13335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graphicFrame>
        <p:nvGraphicFramePr>
          <p:cNvPr id="7" name="Diagram 6"/>
          <p:cNvGraphicFramePr/>
          <p:nvPr/>
        </p:nvGraphicFramePr>
        <p:xfrm>
          <a:off x="0" y="-129911"/>
          <a:ext cx="2000264" cy="127289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1703" y="642918"/>
            <a:ext cx="9132158" cy="2231380"/>
          </a:xfrm>
          <a:prstGeom prst="rect">
            <a:avLst/>
          </a:prstGeom>
          <a:noFill/>
        </p:spPr>
        <p:txBody>
          <a:bodyPr wrap="square" rtlCol="1">
            <a:spAutoFit/>
          </a:bodyPr>
          <a:lstStyle/>
          <a:p>
            <a:pPr algn="justLow">
              <a:lnSpc>
                <a:spcPct val="150000"/>
              </a:lnSpc>
              <a:spcAft>
                <a:spcPts val="1000"/>
              </a:spcAft>
              <a:buBlip>
                <a:blip r:embed="rId2"/>
              </a:buBlip>
            </a:pPr>
            <a:r>
              <a:rPr lang="fa-IR" sz="1600" dirty="0">
                <a:solidFill>
                  <a:schemeClr val="tx2"/>
                </a:solidFill>
                <a:cs typeface="B Kaveh" pitchFamily="2" charset="-78"/>
              </a:rPr>
              <a:t>در اين هنر احتمال استفاده از اشياء آماده وجود دارد.</a:t>
            </a:r>
          </a:p>
          <a:p>
            <a:pPr algn="justLow">
              <a:lnSpc>
                <a:spcPct val="150000"/>
              </a:lnSpc>
              <a:spcAft>
                <a:spcPts val="1000"/>
              </a:spcAft>
              <a:buBlip>
                <a:blip r:embed="rId2"/>
              </a:buBlip>
            </a:pPr>
            <a:r>
              <a:rPr lang="fa-IR" sz="1600" dirty="0">
                <a:solidFill>
                  <a:schemeClr val="tx2"/>
                </a:solidFill>
                <a:cs typeface="B Kaveh" pitchFamily="2" charset="-78"/>
              </a:rPr>
              <a:t> از ويژگي هاي ديگر اين هنر اين است كه در بعضي از موارد ميرا و غير مانا هستند.</a:t>
            </a:r>
          </a:p>
          <a:p>
            <a:pPr algn="justLow">
              <a:lnSpc>
                <a:spcPct val="150000"/>
              </a:lnSpc>
              <a:spcAft>
                <a:spcPts val="1000"/>
              </a:spcAft>
              <a:buBlip>
                <a:blip r:embed="rId2"/>
              </a:buBlip>
            </a:pPr>
            <a:r>
              <a:rPr lang="fa-IR" sz="1600" dirty="0">
                <a:solidFill>
                  <a:schemeClr val="tx2"/>
                </a:solidFill>
                <a:cs typeface="B Kaveh" pitchFamily="2" charset="-78"/>
              </a:rPr>
              <a:t> معمولا مخاطب توسط اثر احاطه ميشود و به درون اثر ميرود. حضور مخاطب و دخالت او در چگونگي اثر و  سر نوشت غائي اثر را شكل مي دهد. در نتيجه هنرمند فراهم آورنده بستري براي بوجود آوردن يك معناست.</a:t>
            </a:r>
          </a:p>
          <a:p>
            <a:pPr>
              <a:buBlip>
                <a:blip r:embed="rId2"/>
              </a:buBlip>
            </a:pPr>
            <a:endParaRPr lang="fa-IR" dirty="0">
              <a:solidFill>
                <a:schemeClr val="tx2"/>
              </a:solidFill>
            </a:endParaRPr>
          </a:p>
        </p:txBody>
      </p:sp>
      <p:sp>
        <p:nvSpPr>
          <p:cNvPr id="5" name="TextBox 4"/>
          <p:cNvSpPr txBox="1"/>
          <p:nvPr/>
        </p:nvSpPr>
        <p:spPr>
          <a:xfrm>
            <a:off x="5726912" y="-15263"/>
            <a:ext cx="3968618" cy="523220"/>
          </a:xfrm>
          <a:prstGeom prst="rect">
            <a:avLst/>
          </a:prstGeom>
          <a:noFill/>
        </p:spPr>
        <p:txBody>
          <a:bodyPr wrap="square" rtlCol="1">
            <a:spAutoFit/>
          </a:bodyPr>
          <a:lstStyle/>
          <a:p>
            <a:pPr lvl="0"/>
            <a:r>
              <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latin typeface="Calibri"/>
                <a:cs typeface="B Kamran" pitchFamily="2" charset="-78"/>
              </a:rPr>
              <a:t>ویژگی های هنر انتزاعی</a:t>
            </a:r>
            <a:endParaRPr lang="fa-IR"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reflection blurRad="6350" stA="60000" endA="900" endPos="60000" dist="29997" dir="5400000" sy="-100000" algn="bl" rotWithShape="0"/>
              </a:effectLst>
              <a:cs typeface="B Kamran" pitchFamily="2" charset="-78"/>
            </a:endParaRPr>
          </a:p>
        </p:txBody>
      </p:sp>
      <p:pic>
        <p:nvPicPr>
          <p:cNvPr id="8" name="Picture 2" descr="D:\manzar shahri\public art\فهرست يافته های تصويری Google برای http--www_wirednewyork_com-art-chinatsu_ban_elephant_jpg_files\showthread_files\ge_spiders.jpg"/>
          <p:cNvPicPr>
            <a:picLocks noChangeAspect="1" noChangeArrowheads="1"/>
          </p:cNvPicPr>
          <p:nvPr/>
        </p:nvPicPr>
        <p:blipFill>
          <a:blip r:embed="rId3"/>
          <a:srcRect/>
          <a:stretch>
            <a:fillRect/>
          </a:stretch>
        </p:blipFill>
        <p:spPr bwMode="auto">
          <a:xfrm>
            <a:off x="3167050" y="2928934"/>
            <a:ext cx="2821806" cy="1953558"/>
          </a:xfrm>
          <a:prstGeom prst="rect">
            <a:avLst/>
          </a:prstGeom>
          <a:ln>
            <a:noFill/>
          </a:ln>
          <a:effectLst>
            <a:outerShdw blurRad="292100" dist="139700" dir="2700000" algn="tl" rotWithShape="0">
              <a:srgbClr val="333333">
                <a:alpha val="65000"/>
              </a:srgbClr>
            </a:outerShdw>
          </a:effectLst>
        </p:spPr>
      </p:pic>
      <p:pic>
        <p:nvPicPr>
          <p:cNvPr id="9" name="Picture 18" descr="D:\manzar shahri\public art\فهرست يافته های تصويری Google برای http--www_wirednewyork_com-art-chinatsu_ban_elephant_jpg_files\showthread_files\19art.large1.jpg"/>
          <p:cNvPicPr>
            <a:picLocks noChangeAspect="1" noChangeArrowheads="1"/>
          </p:cNvPicPr>
          <p:nvPr/>
        </p:nvPicPr>
        <p:blipFill>
          <a:blip r:embed="rId4"/>
          <a:srcRect/>
          <a:stretch>
            <a:fillRect/>
          </a:stretch>
        </p:blipFill>
        <p:spPr bwMode="auto">
          <a:xfrm>
            <a:off x="6596074" y="3000372"/>
            <a:ext cx="2988489" cy="1909803"/>
          </a:xfrm>
          <a:prstGeom prst="rect">
            <a:avLst/>
          </a:prstGeom>
          <a:ln>
            <a:noFill/>
          </a:ln>
          <a:effectLst>
            <a:softEdge rad="112500"/>
          </a:effectLst>
        </p:spPr>
      </p:pic>
      <p:graphicFrame>
        <p:nvGraphicFramePr>
          <p:cNvPr id="7" name="Diagram 6"/>
          <p:cNvGraphicFramePr/>
          <p:nvPr/>
        </p:nvGraphicFramePr>
        <p:xfrm>
          <a:off x="0" y="-142900"/>
          <a:ext cx="2000264" cy="127289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1" name="Picture 3" descr="D:\manzar shahri\public art\Public Art Indianapolis » Project List_files\LeavesofGrass.jpg"/>
          <p:cNvPicPr>
            <a:picLocks noChangeAspect="1" noChangeArrowheads="1"/>
          </p:cNvPicPr>
          <p:nvPr/>
        </p:nvPicPr>
        <p:blipFill>
          <a:blip r:embed="rId10" cstate="print"/>
          <a:srcRect/>
          <a:stretch>
            <a:fillRect/>
          </a:stretch>
        </p:blipFill>
        <p:spPr bwMode="auto">
          <a:xfrm>
            <a:off x="595282" y="2500306"/>
            <a:ext cx="2071702" cy="2761951"/>
          </a:xfrm>
          <a:prstGeom prst="rect">
            <a:avLst/>
          </a:prstGeom>
          <a:ln>
            <a:noFill/>
          </a:ln>
          <a:effectLst>
            <a:softEdge rad="112500"/>
          </a:effectLst>
        </p:spPr>
      </p:pic>
    </p:spTree>
  </p:cSld>
  <p:clrMapOvr>
    <a:masterClrMapping/>
  </p:clrMapOvr>
  <p:transition>
    <p:fade thruBlk="1"/>
  </p:transition>
</p:sld>
</file>

<file path=ppt/theme/theme1.xml><?xml version="1.0" encoding="utf-8"?>
<a:theme xmlns:a="http://schemas.openxmlformats.org/drawingml/2006/main" name="Azure solution design template">
  <a:themeElements>
    <a:clrScheme name="Office Theme 7">
      <a:dk1>
        <a:srgbClr val="5F5F5F"/>
      </a:dk1>
      <a:lt1>
        <a:srgbClr val="FFFFFF"/>
      </a:lt1>
      <a:dk2>
        <a:srgbClr val="000000"/>
      </a:dk2>
      <a:lt2>
        <a:srgbClr val="808080"/>
      </a:lt2>
      <a:accent1>
        <a:srgbClr val="3399FF"/>
      </a:accent1>
      <a:accent2>
        <a:srgbClr val="99FFCC"/>
      </a:accent2>
      <a:accent3>
        <a:srgbClr val="FFFFFF"/>
      </a:accent3>
      <a:accent4>
        <a:srgbClr val="505050"/>
      </a:accent4>
      <a:accent5>
        <a:srgbClr val="ADCAFF"/>
      </a:accent5>
      <a:accent6>
        <a:srgbClr val="8AE7B9"/>
      </a:accent6>
      <a:hlink>
        <a:srgbClr val="CC00CC"/>
      </a:hlink>
      <a:folHlink>
        <a:srgbClr val="B2B2B2"/>
      </a:folHlink>
    </a:clrScheme>
    <a:fontScheme name="Office Theme">
      <a:majorFont>
        <a:latin typeface="Arial Black"/>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ln>
          <a:headEnd type="none" w="med" len="med"/>
          <a:tailEnd type="arrow"/>
        </a:ln>
      </a:spPr>
      <a:bodyPr/>
      <a:lstStyle/>
      <a:style>
        <a:lnRef idx="2">
          <a:schemeClr val="accent5"/>
        </a:lnRef>
        <a:fillRef idx="0">
          <a:schemeClr val="accent5"/>
        </a:fillRef>
        <a:effectRef idx="1">
          <a:schemeClr val="accent5"/>
        </a:effectRef>
        <a:fontRef idx="minor">
          <a:schemeClr val="tx1"/>
        </a:fontRef>
      </a:style>
    </a:lnDef>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5F5F5F"/>
        </a:dk1>
        <a:lt1>
          <a:srgbClr val="FFFFFF"/>
        </a:lt1>
        <a:dk2>
          <a:srgbClr val="000000"/>
        </a:dk2>
        <a:lt2>
          <a:srgbClr val="808080"/>
        </a:lt2>
        <a:accent1>
          <a:srgbClr val="3399FF"/>
        </a:accent1>
        <a:accent2>
          <a:srgbClr val="99FFCC"/>
        </a:accent2>
        <a:accent3>
          <a:srgbClr val="FFFFFF"/>
        </a:accent3>
        <a:accent4>
          <a:srgbClr val="50505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Azure solution design template</Template>
  <TotalTime>697</TotalTime>
  <Words>4096</Words>
  <Application>Microsoft Office PowerPoint</Application>
  <PresentationFormat>A4 Paper (210x297 mm)</PresentationFormat>
  <Paragraphs>192</Paragraphs>
  <Slides>35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35</vt:i4>
      </vt:variant>
    </vt:vector>
  </HeadingPairs>
  <TitlesOfParts>
    <vt:vector size="45" baseType="lpstr">
      <vt:lpstr>[Nasim] Reyhan</vt:lpstr>
      <vt:lpstr>Arial</vt:lpstr>
      <vt:lpstr>Arial Black</vt:lpstr>
      <vt:lpstr>B Homa</vt:lpstr>
      <vt:lpstr>B Kaveh</vt:lpstr>
      <vt:lpstr>Calibri</vt:lpstr>
      <vt:lpstr>Constantia</vt:lpstr>
      <vt:lpstr>Tahoma</vt:lpstr>
      <vt:lpstr>Wingdings</vt:lpstr>
      <vt:lpstr>Azure solution design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h.s.m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hoda</dc:creator>
  <cp:lastModifiedBy>BAVAFAPC</cp:lastModifiedBy>
  <cp:revision>132</cp:revision>
  <dcterms:created xsi:type="dcterms:W3CDTF">2008-11-26T07:44:47Z</dcterms:created>
  <dcterms:modified xsi:type="dcterms:W3CDTF">2020-12-03T20:19:07Z</dcterms:modified>
</cp:coreProperties>
</file>